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notesMasterIdLst>
    <p:notesMasterId r:id="rId19"/>
  </p:notesMasterIdLst>
  <p:handoutMasterIdLst>
    <p:handoutMasterId r:id="rId20"/>
  </p:handoutMasterIdLst>
  <p:sldIdLst>
    <p:sldId id="295" r:id="rId2"/>
    <p:sldId id="296" r:id="rId3"/>
    <p:sldId id="300" r:id="rId4"/>
    <p:sldId id="301" r:id="rId5"/>
    <p:sldId id="303" r:id="rId6"/>
    <p:sldId id="304" r:id="rId7"/>
    <p:sldId id="302" r:id="rId8"/>
    <p:sldId id="298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299" r:id="rId18"/>
  </p:sldIdLst>
  <p:sldSz cx="9906000" cy="6858000" type="A4"/>
  <p:notesSz cx="9859963" cy="67278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bg2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bg2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bg2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bg2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bg2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bg2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bg2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bg2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bg2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19">
          <p15:clr>
            <a:srgbClr val="A4A3A4"/>
          </p15:clr>
        </p15:guide>
        <p15:guide id="2" pos="310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87BCC"/>
    <a:srgbClr val="A66BD3"/>
    <a:srgbClr val="4DE79E"/>
    <a:srgbClr val="7D62A2"/>
    <a:srgbClr val="0000FF"/>
    <a:srgbClr val="86AF4F"/>
    <a:srgbClr val="6F9141"/>
    <a:srgbClr val="B7443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6" autoAdjust="0"/>
    <p:restoredTop sz="95567" autoAdjust="0"/>
  </p:normalViewPr>
  <p:slideViewPr>
    <p:cSldViewPr>
      <p:cViewPr varScale="1">
        <p:scale>
          <a:sx n="60" d="100"/>
          <a:sy n="60" d="100"/>
        </p:scale>
        <p:origin x="-84" y="-324"/>
      </p:cViewPr>
      <p:guideLst>
        <p:guide orient="horz" pos="2160"/>
        <p:guide pos="2880"/>
        <p:guide pos="3120"/>
      </p:guideLst>
    </p:cSldViewPr>
  </p:slideViewPr>
  <p:outlineViewPr>
    <p:cViewPr>
      <p:scale>
        <a:sx n="33" d="100"/>
        <a:sy n="33" d="100"/>
      </p:scale>
      <p:origin x="0" y="5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2106" y="-96"/>
      </p:cViewPr>
      <p:guideLst>
        <p:guide orient="horz" pos="2119"/>
        <p:guide pos="310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113C94-BFA6-48C7-B228-364D4AB75DD7}" type="doc">
      <dgm:prSet loTypeId="urn:microsoft.com/office/officeart/2005/8/layout/chevron2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hu-HU"/>
        </a:p>
      </dgm:t>
    </dgm:pt>
    <dgm:pt modelId="{66BE93A0-6EC7-45FE-A9AB-6A08EF148062}">
      <dgm:prSet/>
      <dgm:spPr/>
      <dgm:t>
        <a:bodyPr/>
        <a:lstStyle/>
        <a:p>
          <a:pPr rtl="0"/>
          <a:r>
            <a:rPr lang="hu-HU" dirty="0" smtClean="0"/>
            <a:t>Az igény megalapozása</a:t>
          </a:r>
          <a:endParaRPr lang="hu-HU" dirty="0"/>
        </a:p>
      </dgm:t>
    </dgm:pt>
    <dgm:pt modelId="{6630AA5E-04D2-4E3A-9D53-2FC6D548C33E}" type="parTrans" cxnId="{0C44B6D2-DBD6-4A44-B984-96992665E30F}">
      <dgm:prSet/>
      <dgm:spPr/>
      <dgm:t>
        <a:bodyPr/>
        <a:lstStyle/>
        <a:p>
          <a:endParaRPr lang="hu-HU"/>
        </a:p>
      </dgm:t>
    </dgm:pt>
    <dgm:pt modelId="{9A93FF2A-A500-4327-97E6-5D1CDC2209EE}" type="sibTrans" cxnId="{0C44B6D2-DBD6-4A44-B984-96992665E30F}">
      <dgm:prSet/>
      <dgm:spPr/>
      <dgm:t>
        <a:bodyPr/>
        <a:lstStyle/>
        <a:p>
          <a:endParaRPr lang="hu-HU"/>
        </a:p>
      </dgm:t>
    </dgm:pt>
    <dgm:pt modelId="{BFB8E49C-D569-41CF-90DD-859B4D25368D}">
      <dgm:prSet/>
      <dgm:spPr/>
      <dgm:t>
        <a:bodyPr/>
        <a:lstStyle/>
        <a:p>
          <a:pPr rtl="0"/>
          <a:r>
            <a:rPr lang="hu-HU" dirty="0" smtClean="0"/>
            <a:t>Várt előnyök</a:t>
          </a:r>
          <a:endParaRPr lang="hu-HU" dirty="0"/>
        </a:p>
      </dgm:t>
    </dgm:pt>
    <dgm:pt modelId="{05268E8D-A60F-4112-BE34-7C4364046A5D}" type="parTrans" cxnId="{68D552DD-D4F2-4159-9B00-6FEAF685A1FF}">
      <dgm:prSet/>
      <dgm:spPr/>
      <dgm:t>
        <a:bodyPr/>
        <a:lstStyle/>
        <a:p>
          <a:endParaRPr lang="hu-HU"/>
        </a:p>
      </dgm:t>
    </dgm:pt>
    <dgm:pt modelId="{7BF65014-72FF-4353-96DD-81C6F2C69848}" type="sibTrans" cxnId="{68D552DD-D4F2-4159-9B00-6FEAF685A1FF}">
      <dgm:prSet/>
      <dgm:spPr/>
      <dgm:t>
        <a:bodyPr/>
        <a:lstStyle/>
        <a:p>
          <a:endParaRPr lang="hu-HU"/>
        </a:p>
      </dgm:t>
    </dgm:pt>
    <dgm:pt modelId="{3B313D58-D77E-4430-83D3-2EF22FD45A25}">
      <dgm:prSet/>
      <dgm:spPr/>
      <dgm:t>
        <a:bodyPr/>
        <a:lstStyle/>
        <a:p>
          <a:r>
            <a:rPr lang="hu-HU" dirty="0" smtClean="0"/>
            <a:t>Globalizáció</a:t>
          </a:r>
          <a:endParaRPr lang="hu-HU" dirty="0"/>
        </a:p>
      </dgm:t>
    </dgm:pt>
    <dgm:pt modelId="{67364C81-62C9-4FF6-8D43-2CC3E632AA81}" type="parTrans" cxnId="{C99E7D8D-3DA9-4BFB-A280-C0DAA3E055FD}">
      <dgm:prSet/>
      <dgm:spPr/>
      <dgm:t>
        <a:bodyPr/>
        <a:lstStyle/>
        <a:p>
          <a:endParaRPr lang="hu-HU"/>
        </a:p>
      </dgm:t>
    </dgm:pt>
    <dgm:pt modelId="{BB8C1AC4-CC85-4D33-8C1B-16D11703DC4F}" type="sibTrans" cxnId="{C99E7D8D-3DA9-4BFB-A280-C0DAA3E055FD}">
      <dgm:prSet/>
      <dgm:spPr/>
      <dgm:t>
        <a:bodyPr/>
        <a:lstStyle/>
        <a:p>
          <a:endParaRPr lang="hu-HU"/>
        </a:p>
      </dgm:t>
    </dgm:pt>
    <dgm:pt modelId="{1A192889-F20F-46B6-B51F-953225B160D0}">
      <dgm:prSet/>
      <dgm:spPr/>
      <dgm:t>
        <a:bodyPr/>
        <a:lstStyle/>
        <a:p>
          <a:r>
            <a:rPr lang="hu-HU" dirty="0" smtClean="0"/>
            <a:t>Felhasználói igények</a:t>
          </a:r>
          <a:endParaRPr lang="hu-HU" dirty="0"/>
        </a:p>
      </dgm:t>
    </dgm:pt>
    <dgm:pt modelId="{EAF37237-AD9C-4140-8A28-724C7580A6CE}" type="parTrans" cxnId="{ABA33D60-E5E8-4596-9C67-1540B4497063}">
      <dgm:prSet/>
      <dgm:spPr/>
      <dgm:t>
        <a:bodyPr/>
        <a:lstStyle/>
        <a:p>
          <a:endParaRPr lang="hu-HU"/>
        </a:p>
      </dgm:t>
    </dgm:pt>
    <dgm:pt modelId="{17741294-40D0-4C99-9EE6-291082430862}" type="sibTrans" cxnId="{ABA33D60-E5E8-4596-9C67-1540B4497063}">
      <dgm:prSet/>
      <dgm:spPr/>
      <dgm:t>
        <a:bodyPr/>
        <a:lstStyle/>
        <a:p>
          <a:endParaRPr lang="hu-HU"/>
        </a:p>
      </dgm:t>
    </dgm:pt>
    <dgm:pt modelId="{EA2925E2-AFF1-4A81-827E-BAAEEC619FDE}">
      <dgm:prSet/>
      <dgm:spPr/>
      <dgm:t>
        <a:bodyPr/>
        <a:lstStyle/>
        <a:p>
          <a:pPr rtl="0"/>
          <a:r>
            <a:rPr lang="hu-HU" dirty="0" smtClean="0"/>
            <a:t>Összehasonlíthatóság, (objektivitás)</a:t>
          </a:r>
          <a:endParaRPr lang="hu-HU" dirty="0"/>
        </a:p>
      </dgm:t>
    </dgm:pt>
    <dgm:pt modelId="{AC28CF38-9930-4C24-8D87-045EDA4FAA02}" type="parTrans" cxnId="{F68DB6DB-33EE-4A8A-A7F3-30AF5144FE07}">
      <dgm:prSet/>
      <dgm:spPr/>
      <dgm:t>
        <a:bodyPr/>
        <a:lstStyle/>
        <a:p>
          <a:endParaRPr lang="hu-HU"/>
        </a:p>
      </dgm:t>
    </dgm:pt>
    <dgm:pt modelId="{0817FA7D-1C90-4699-B9F2-B7B28B1158E3}" type="sibTrans" cxnId="{F68DB6DB-33EE-4A8A-A7F3-30AF5144FE07}">
      <dgm:prSet/>
      <dgm:spPr/>
      <dgm:t>
        <a:bodyPr/>
        <a:lstStyle/>
        <a:p>
          <a:endParaRPr lang="hu-HU"/>
        </a:p>
      </dgm:t>
    </dgm:pt>
    <dgm:pt modelId="{CF947898-6443-4EB1-B8BC-860FC0899930}">
      <dgm:prSet/>
      <dgm:spPr/>
      <dgm:t>
        <a:bodyPr/>
        <a:lstStyle/>
        <a:p>
          <a:pPr rtl="0"/>
          <a:r>
            <a:rPr lang="hu-HU" dirty="0" smtClean="0"/>
            <a:t>Minőségi javulás, tudáskoncentráció</a:t>
          </a:r>
          <a:endParaRPr lang="hu-HU" dirty="0"/>
        </a:p>
      </dgm:t>
    </dgm:pt>
    <dgm:pt modelId="{05F9AAC3-684B-4329-AAAF-4F11CE02E26B}" type="parTrans" cxnId="{4C1825AB-24F5-4671-8831-B17240BA5157}">
      <dgm:prSet/>
      <dgm:spPr/>
      <dgm:t>
        <a:bodyPr/>
        <a:lstStyle/>
        <a:p>
          <a:endParaRPr lang="hu-HU"/>
        </a:p>
      </dgm:t>
    </dgm:pt>
    <dgm:pt modelId="{259CA89F-6B56-46DA-960B-20A6C1DDDEB1}" type="sibTrans" cxnId="{4C1825AB-24F5-4671-8831-B17240BA5157}">
      <dgm:prSet/>
      <dgm:spPr/>
      <dgm:t>
        <a:bodyPr/>
        <a:lstStyle/>
        <a:p>
          <a:endParaRPr lang="hu-HU"/>
        </a:p>
      </dgm:t>
    </dgm:pt>
    <dgm:pt modelId="{407DCB5C-56AE-493A-B0A5-FB76B1DD0A9C}">
      <dgm:prSet/>
      <dgm:spPr/>
      <dgm:t>
        <a:bodyPr/>
        <a:lstStyle/>
        <a:p>
          <a:pPr rtl="0"/>
          <a:r>
            <a:rPr lang="hu-HU" dirty="0" smtClean="0"/>
            <a:t>Áttekinthető szabályozás</a:t>
          </a:r>
          <a:endParaRPr lang="hu-HU" dirty="0"/>
        </a:p>
      </dgm:t>
    </dgm:pt>
    <dgm:pt modelId="{9A45F762-9885-426A-A16B-CFB440F259C7}" type="parTrans" cxnId="{4B52816C-5ADB-42BB-A236-77A7BF4F318D}">
      <dgm:prSet/>
      <dgm:spPr/>
      <dgm:t>
        <a:bodyPr/>
        <a:lstStyle/>
        <a:p>
          <a:endParaRPr lang="hu-HU"/>
        </a:p>
      </dgm:t>
    </dgm:pt>
    <dgm:pt modelId="{B438B672-0644-422B-BCF1-810A08283476}" type="sibTrans" cxnId="{4B52816C-5ADB-42BB-A236-77A7BF4F318D}">
      <dgm:prSet/>
      <dgm:spPr/>
      <dgm:t>
        <a:bodyPr/>
        <a:lstStyle/>
        <a:p>
          <a:endParaRPr lang="hu-HU"/>
        </a:p>
      </dgm:t>
    </dgm:pt>
    <dgm:pt modelId="{58047007-8347-46CF-BE69-24DFEFF18158}" type="pres">
      <dgm:prSet presAssocID="{14113C94-BFA6-48C7-B228-364D4AB75DD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5E430499-D30F-4202-9A78-AC36687374A1}" type="pres">
      <dgm:prSet presAssocID="{66BE93A0-6EC7-45FE-A9AB-6A08EF148062}" presName="composite" presStyleCnt="0"/>
      <dgm:spPr/>
      <dgm:t>
        <a:bodyPr/>
        <a:lstStyle/>
        <a:p>
          <a:endParaRPr lang="hu-HU"/>
        </a:p>
      </dgm:t>
    </dgm:pt>
    <dgm:pt modelId="{46A01833-C564-4856-B2CE-92FEEF1B00F3}" type="pres">
      <dgm:prSet presAssocID="{66BE93A0-6EC7-45FE-A9AB-6A08EF148062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1306471-E842-4A91-AA5F-6CC298E99B07}" type="pres">
      <dgm:prSet presAssocID="{66BE93A0-6EC7-45FE-A9AB-6A08EF148062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E869906-0EAB-42EC-9EB2-ED9E3CBA0017}" type="pres">
      <dgm:prSet presAssocID="{9A93FF2A-A500-4327-97E6-5D1CDC2209EE}" presName="sp" presStyleCnt="0"/>
      <dgm:spPr/>
      <dgm:t>
        <a:bodyPr/>
        <a:lstStyle/>
        <a:p>
          <a:endParaRPr lang="hu-HU"/>
        </a:p>
      </dgm:t>
    </dgm:pt>
    <dgm:pt modelId="{8B8C7F99-F47D-4648-AAF8-010DB056BEE7}" type="pres">
      <dgm:prSet presAssocID="{BFB8E49C-D569-41CF-90DD-859B4D25368D}" presName="composite" presStyleCnt="0"/>
      <dgm:spPr/>
      <dgm:t>
        <a:bodyPr/>
        <a:lstStyle/>
        <a:p>
          <a:endParaRPr lang="hu-HU"/>
        </a:p>
      </dgm:t>
    </dgm:pt>
    <dgm:pt modelId="{D96C1EB6-0CBA-4954-A09A-6DBB1DAA5203}" type="pres">
      <dgm:prSet presAssocID="{BFB8E49C-D569-41CF-90DD-859B4D25368D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6368E1E-28AA-47B8-87A5-07D33585F8C5}" type="pres">
      <dgm:prSet presAssocID="{BFB8E49C-D569-41CF-90DD-859B4D25368D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A2F378D5-2D1F-46B2-85F3-30AA09D77B2A}" type="presOf" srcId="{EA2925E2-AFF1-4A81-827E-BAAEEC619FDE}" destId="{A6368E1E-28AA-47B8-87A5-07D33585F8C5}" srcOrd="0" destOrd="0" presId="urn:microsoft.com/office/officeart/2005/8/layout/chevron2"/>
    <dgm:cxn modelId="{88063F2E-BA75-4017-A142-2CC083E66A34}" type="presOf" srcId="{CF947898-6443-4EB1-B8BC-860FC0899930}" destId="{A6368E1E-28AA-47B8-87A5-07D33585F8C5}" srcOrd="0" destOrd="1" presId="urn:microsoft.com/office/officeart/2005/8/layout/chevron2"/>
    <dgm:cxn modelId="{F68DB6DB-33EE-4A8A-A7F3-30AF5144FE07}" srcId="{BFB8E49C-D569-41CF-90DD-859B4D25368D}" destId="{EA2925E2-AFF1-4A81-827E-BAAEEC619FDE}" srcOrd="0" destOrd="0" parTransId="{AC28CF38-9930-4C24-8D87-045EDA4FAA02}" sibTransId="{0817FA7D-1C90-4699-B9F2-B7B28B1158E3}"/>
    <dgm:cxn modelId="{C99E7D8D-3DA9-4BFB-A280-C0DAA3E055FD}" srcId="{66BE93A0-6EC7-45FE-A9AB-6A08EF148062}" destId="{3B313D58-D77E-4430-83D3-2EF22FD45A25}" srcOrd="0" destOrd="0" parTransId="{67364C81-62C9-4FF6-8D43-2CC3E632AA81}" sibTransId="{BB8C1AC4-CC85-4D33-8C1B-16D11703DC4F}"/>
    <dgm:cxn modelId="{21B8D6AF-8560-42CC-ACDC-305EF0433D54}" type="presOf" srcId="{14113C94-BFA6-48C7-B228-364D4AB75DD7}" destId="{58047007-8347-46CF-BE69-24DFEFF18158}" srcOrd="0" destOrd="0" presId="urn:microsoft.com/office/officeart/2005/8/layout/chevron2"/>
    <dgm:cxn modelId="{59BF797B-0BC8-43CF-938C-2F44878E0D2C}" type="presOf" srcId="{3B313D58-D77E-4430-83D3-2EF22FD45A25}" destId="{D1306471-E842-4A91-AA5F-6CC298E99B07}" srcOrd="0" destOrd="0" presId="urn:microsoft.com/office/officeart/2005/8/layout/chevron2"/>
    <dgm:cxn modelId="{C9DEE668-B6E2-4DC2-8DA9-0D75329BE99E}" type="presOf" srcId="{66BE93A0-6EC7-45FE-A9AB-6A08EF148062}" destId="{46A01833-C564-4856-B2CE-92FEEF1B00F3}" srcOrd="0" destOrd="0" presId="urn:microsoft.com/office/officeart/2005/8/layout/chevron2"/>
    <dgm:cxn modelId="{149E97F2-CAD2-464F-9E03-F9E9F82E2610}" type="presOf" srcId="{BFB8E49C-D569-41CF-90DD-859B4D25368D}" destId="{D96C1EB6-0CBA-4954-A09A-6DBB1DAA5203}" srcOrd="0" destOrd="0" presId="urn:microsoft.com/office/officeart/2005/8/layout/chevron2"/>
    <dgm:cxn modelId="{0C44B6D2-DBD6-4A44-B984-96992665E30F}" srcId="{14113C94-BFA6-48C7-B228-364D4AB75DD7}" destId="{66BE93A0-6EC7-45FE-A9AB-6A08EF148062}" srcOrd="0" destOrd="0" parTransId="{6630AA5E-04D2-4E3A-9D53-2FC6D548C33E}" sibTransId="{9A93FF2A-A500-4327-97E6-5D1CDC2209EE}"/>
    <dgm:cxn modelId="{4B52816C-5ADB-42BB-A236-77A7BF4F318D}" srcId="{BFB8E49C-D569-41CF-90DD-859B4D25368D}" destId="{407DCB5C-56AE-493A-B0A5-FB76B1DD0A9C}" srcOrd="2" destOrd="0" parTransId="{9A45F762-9885-426A-A16B-CFB440F259C7}" sibTransId="{B438B672-0644-422B-BCF1-810A08283476}"/>
    <dgm:cxn modelId="{ABA33D60-E5E8-4596-9C67-1540B4497063}" srcId="{66BE93A0-6EC7-45FE-A9AB-6A08EF148062}" destId="{1A192889-F20F-46B6-B51F-953225B160D0}" srcOrd="1" destOrd="0" parTransId="{EAF37237-AD9C-4140-8A28-724C7580A6CE}" sibTransId="{17741294-40D0-4C99-9EE6-291082430862}"/>
    <dgm:cxn modelId="{67E14D10-663E-47E0-8D8D-D58907075901}" type="presOf" srcId="{1A192889-F20F-46B6-B51F-953225B160D0}" destId="{D1306471-E842-4A91-AA5F-6CC298E99B07}" srcOrd="0" destOrd="1" presId="urn:microsoft.com/office/officeart/2005/8/layout/chevron2"/>
    <dgm:cxn modelId="{68D552DD-D4F2-4159-9B00-6FEAF685A1FF}" srcId="{14113C94-BFA6-48C7-B228-364D4AB75DD7}" destId="{BFB8E49C-D569-41CF-90DD-859B4D25368D}" srcOrd="1" destOrd="0" parTransId="{05268E8D-A60F-4112-BE34-7C4364046A5D}" sibTransId="{7BF65014-72FF-4353-96DD-81C6F2C69848}"/>
    <dgm:cxn modelId="{4C1825AB-24F5-4671-8831-B17240BA5157}" srcId="{BFB8E49C-D569-41CF-90DD-859B4D25368D}" destId="{CF947898-6443-4EB1-B8BC-860FC0899930}" srcOrd="1" destOrd="0" parTransId="{05F9AAC3-684B-4329-AAAF-4F11CE02E26B}" sibTransId="{259CA89F-6B56-46DA-960B-20A6C1DDDEB1}"/>
    <dgm:cxn modelId="{F03E9596-D6AA-4F60-94D1-787C0A2E8431}" type="presOf" srcId="{407DCB5C-56AE-493A-B0A5-FB76B1DD0A9C}" destId="{A6368E1E-28AA-47B8-87A5-07D33585F8C5}" srcOrd="0" destOrd="2" presId="urn:microsoft.com/office/officeart/2005/8/layout/chevron2"/>
    <dgm:cxn modelId="{818BE8AC-E5BE-4459-9AB5-FFA9954CEAE3}" type="presParOf" srcId="{58047007-8347-46CF-BE69-24DFEFF18158}" destId="{5E430499-D30F-4202-9A78-AC36687374A1}" srcOrd="0" destOrd="0" presId="urn:microsoft.com/office/officeart/2005/8/layout/chevron2"/>
    <dgm:cxn modelId="{199728EF-40F8-4E31-9177-5DB3E2959F31}" type="presParOf" srcId="{5E430499-D30F-4202-9A78-AC36687374A1}" destId="{46A01833-C564-4856-B2CE-92FEEF1B00F3}" srcOrd="0" destOrd="0" presId="urn:microsoft.com/office/officeart/2005/8/layout/chevron2"/>
    <dgm:cxn modelId="{F9D755D7-296F-4B15-8106-7BB4498B6788}" type="presParOf" srcId="{5E430499-D30F-4202-9A78-AC36687374A1}" destId="{D1306471-E842-4A91-AA5F-6CC298E99B07}" srcOrd="1" destOrd="0" presId="urn:microsoft.com/office/officeart/2005/8/layout/chevron2"/>
    <dgm:cxn modelId="{8D2F7622-F6FB-49D2-AFE3-2F34735662D7}" type="presParOf" srcId="{58047007-8347-46CF-BE69-24DFEFF18158}" destId="{EE869906-0EAB-42EC-9EB2-ED9E3CBA0017}" srcOrd="1" destOrd="0" presId="urn:microsoft.com/office/officeart/2005/8/layout/chevron2"/>
    <dgm:cxn modelId="{5D32A6D3-F108-4D7F-9F9E-765B5370FA38}" type="presParOf" srcId="{58047007-8347-46CF-BE69-24DFEFF18158}" destId="{8B8C7F99-F47D-4648-AAF8-010DB056BEE7}" srcOrd="2" destOrd="0" presId="urn:microsoft.com/office/officeart/2005/8/layout/chevron2"/>
    <dgm:cxn modelId="{C567A09D-3827-4608-BE31-97D2097E01AC}" type="presParOf" srcId="{8B8C7F99-F47D-4648-AAF8-010DB056BEE7}" destId="{D96C1EB6-0CBA-4954-A09A-6DBB1DAA5203}" srcOrd="0" destOrd="0" presId="urn:microsoft.com/office/officeart/2005/8/layout/chevron2"/>
    <dgm:cxn modelId="{4F479979-7F8B-4C19-A9FB-6C190B22A819}" type="presParOf" srcId="{8B8C7F99-F47D-4648-AAF8-010DB056BEE7}" destId="{A6368E1E-28AA-47B8-87A5-07D33585F8C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4E0122-0482-0A47-8615-46D1F80AF41F}" type="doc">
      <dgm:prSet loTypeId="urn:microsoft.com/office/officeart/2005/8/layout/radial4" loCatId="" qsTypeId="urn:microsoft.com/office/officeart/2005/8/quickstyle/simple2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DE8EB252-9588-AA47-95F3-023FE83754D4}">
      <dgm:prSet phldrT="[Text]"/>
      <dgm:spPr/>
      <dgm:t>
        <a:bodyPr/>
        <a:lstStyle/>
        <a:p>
          <a:r>
            <a:rPr lang="en-US" dirty="0" err="1" smtClean="0">
              <a:latin typeface="Calibri"/>
              <a:cs typeface="Calibri"/>
            </a:rPr>
            <a:t>Eltéré-sek</a:t>
          </a:r>
          <a:endParaRPr lang="en-US" dirty="0">
            <a:latin typeface="Calibri"/>
            <a:cs typeface="Calibri"/>
          </a:endParaRPr>
        </a:p>
      </dgm:t>
    </dgm:pt>
    <dgm:pt modelId="{41026A0E-CBB8-B94B-8E38-8A592226AD3A}" type="parTrans" cxnId="{5960246E-86FC-5E41-A168-88622BCC7475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5C4FFD50-DFE4-5448-A67B-F61BD212089A}" type="sibTrans" cxnId="{5960246E-86FC-5E41-A168-88622BCC7475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4CA58070-53A8-2942-94DA-3B2C19617410}">
      <dgm:prSet phldrT="[Text]"/>
      <dgm:spPr/>
      <dgm:t>
        <a:bodyPr/>
        <a:lstStyle/>
        <a:p>
          <a:r>
            <a:rPr lang="en-US">
              <a:latin typeface="Calibri"/>
              <a:cs typeface="Calibri"/>
            </a:rPr>
            <a:t>Finanszírozás forrása</a:t>
          </a:r>
        </a:p>
      </dgm:t>
    </dgm:pt>
    <dgm:pt modelId="{898B9E92-2B41-2748-A4F8-37A15AF0CA0F}" type="parTrans" cxnId="{73D39A88-8CD9-1E4D-87EC-9B8E1F2B4BB4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324D5F85-F71B-8C42-BFD5-C0D99D2E5E5D}" type="sibTrans" cxnId="{73D39A88-8CD9-1E4D-87EC-9B8E1F2B4BB4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23A97D1C-5C77-2342-8373-90D474C4E7CF}">
      <dgm:prSet phldrT="[Text]"/>
      <dgm:spPr/>
      <dgm:t>
        <a:bodyPr/>
        <a:lstStyle/>
        <a:p>
          <a:r>
            <a:rPr lang="en-US">
              <a:latin typeface="Calibri"/>
              <a:cs typeface="Calibri"/>
            </a:rPr>
            <a:t>Adórendszer</a:t>
          </a:r>
        </a:p>
      </dgm:t>
    </dgm:pt>
    <dgm:pt modelId="{A7CD2F78-BF76-3042-B103-C2576D520E38}" type="parTrans" cxnId="{9FE88F7B-A5A8-8C43-9238-D3102DDD7A78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98B14CAA-7F9B-6B42-B7CF-E6BBCE5C1DF6}" type="sibTrans" cxnId="{9FE88F7B-A5A8-8C43-9238-D3102DDD7A78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E0CEE287-A416-4B49-B078-45E1254E7809}">
      <dgm:prSet phldrT="[Text]"/>
      <dgm:spPr/>
      <dgm:t>
        <a:bodyPr/>
        <a:lstStyle/>
        <a:p>
          <a:r>
            <a:rPr lang="en-US">
              <a:latin typeface="Calibri"/>
              <a:cs typeface="Calibri"/>
            </a:rPr>
            <a:t>Jogrendszer</a:t>
          </a:r>
        </a:p>
      </dgm:t>
    </dgm:pt>
    <dgm:pt modelId="{EE711465-7707-9042-AF1C-93FC96C4795A}" type="parTrans" cxnId="{701A21F7-67EB-5241-B728-3EED7D857523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54542BE3-A929-7944-9BA5-6B59EC7751AF}" type="sibTrans" cxnId="{701A21F7-67EB-5241-B728-3EED7D857523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59B207A7-CA5F-7143-A099-0F4A9D37F0B4}">
      <dgm:prSet phldrT="[Text]"/>
      <dgm:spPr/>
      <dgm:t>
        <a:bodyPr/>
        <a:lstStyle/>
        <a:p>
          <a:r>
            <a:rPr lang="en-US">
              <a:latin typeface="Calibri"/>
              <a:cs typeface="Calibri"/>
            </a:rPr>
            <a:t>Kultúrális felfogás</a:t>
          </a:r>
        </a:p>
      </dgm:t>
    </dgm:pt>
    <dgm:pt modelId="{B231562E-0A33-5943-9550-8EE6CB9591EF}" type="parTrans" cxnId="{80F7019B-BA92-8A4F-8266-3657793C7287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4DF5DD37-02CA-FF46-A098-9DD9A0131E91}" type="sibTrans" cxnId="{80F7019B-BA92-8A4F-8266-3657793C7287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D1663B2A-AA33-E949-A407-790A1682CE73}" type="pres">
      <dgm:prSet presAssocID="{6B4E0122-0482-0A47-8615-46D1F80AF41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F0A21F-17C9-0F4F-B9A9-37721AE3069E}" type="pres">
      <dgm:prSet presAssocID="{DE8EB252-9588-AA47-95F3-023FE83754D4}" presName="centerShape" presStyleLbl="node0" presStyleIdx="0" presStyleCnt="1"/>
      <dgm:spPr/>
      <dgm:t>
        <a:bodyPr/>
        <a:lstStyle/>
        <a:p>
          <a:endParaRPr lang="en-US"/>
        </a:p>
      </dgm:t>
    </dgm:pt>
    <dgm:pt modelId="{966BFCF3-C3A2-8A43-8AD6-4DDC26CE7746}" type="pres">
      <dgm:prSet presAssocID="{898B9E92-2B41-2748-A4F8-37A15AF0CA0F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9238C5F9-FE84-7542-9B6C-BE1A795BB476}" type="pres">
      <dgm:prSet presAssocID="{4CA58070-53A8-2942-94DA-3B2C1961741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D9FE24-D3AA-1D4C-AE64-B28A624501C7}" type="pres">
      <dgm:prSet presAssocID="{A7CD2F78-BF76-3042-B103-C2576D520E38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A00B3002-5CAB-A346-A335-8A433F54B72A}" type="pres">
      <dgm:prSet presAssocID="{23A97D1C-5C77-2342-8373-90D474C4E7C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71751B-C17D-564F-9F5B-AEA2DA71C85B}" type="pres">
      <dgm:prSet presAssocID="{EE711465-7707-9042-AF1C-93FC96C4795A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A3E15946-A835-5148-B1D2-0F9349012F93}" type="pres">
      <dgm:prSet presAssocID="{E0CEE287-A416-4B49-B078-45E1254E780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FAEC94-089E-F44B-9866-CF7C5AFA05F8}" type="pres">
      <dgm:prSet presAssocID="{B231562E-0A33-5943-9550-8EE6CB9591EF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1E1995E8-DEA0-AA48-B92E-45B637550CB3}" type="pres">
      <dgm:prSet presAssocID="{59B207A7-CA5F-7143-A099-0F4A9D37F0B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EA9688-E3B5-46A4-855D-5958928241BF}" type="presOf" srcId="{DE8EB252-9588-AA47-95F3-023FE83754D4}" destId="{E2F0A21F-17C9-0F4F-B9A9-37721AE3069E}" srcOrd="0" destOrd="0" presId="urn:microsoft.com/office/officeart/2005/8/layout/radial4"/>
    <dgm:cxn modelId="{7F0A6F9A-3427-410C-BCE3-80490817D416}" type="presOf" srcId="{898B9E92-2B41-2748-A4F8-37A15AF0CA0F}" destId="{966BFCF3-C3A2-8A43-8AD6-4DDC26CE7746}" srcOrd="0" destOrd="0" presId="urn:microsoft.com/office/officeart/2005/8/layout/radial4"/>
    <dgm:cxn modelId="{DD50C1DA-65D1-4534-9909-221624FE4262}" type="presOf" srcId="{4CA58070-53A8-2942-94DA-3B2C19617410}" destId="{9238C5F9-FE84-7542-9B6C-BE1A795BB476}" srcOrd="0" destOrd="0" presId="urn:microsoft.com/office/officeart/2005/8/layout/radial4"/>
    <dgm:cxn modelId="{9FE88F7B-A5A8-8C43-9238-D3102DDD7A78}" srcId="{DE8EB252-9588-AA47-95F3-023FE83754D4}" destId="{23A97D1C-5C77-2342-8373-90D474C4E7CF}" srcOrd="1" destOrd="0" parTransId="{A7CD2F78-BF76-3042-B103-C2576D520E38}" sibTransId="{98B14CAA-7F9B-6B42-B7CF-E6BBCE5C1DF6}"/>
    <dgm:cxn modelId="{892E87A1-D4A8-440C-9503-07861AE2451E}" type="presOf" srcId="{E0CEE287-A416-4B49-B078-45E1254E7809}" destId="{A3E15946-A835-5148-B1D2-0F9349012F93}" srcOrd="0" destOrd="0" presId="urn:microsoft.com/office/officeart/2005/8/layout/radial4"/>
    <dgm:cxn modelId="{5960246E-86FC-5E41-A168-88622BCC7475}" srcId="{6B4E0122-0482-0A47-8615-46D1F80AF41F}" destId="{DE8EB252-9588-AA47-95F3-023FE83754D4}" srcOrd="0" destOrd="0" parTransId="{41026A0E-CBB8-B94B-8E38-8A592226AD3A}" sibTransId="{5C4FFD50-DFE4-5448-A67B-F61BD212089A}"/>
    <dgm:cxn modelId="{489760EF-BC30-4E28-93C7-046F5364478E}" type="presOf" srcId="{A7CD2F78-BF76-3042-B103-C2576D520E38}" destId="{DAD9FE24-D3AA-1D4C-AE64-B28A624501C7}" srcOrd="0" destOrd="0" presId="urn:microsoft.com/office/officeart/2005/8/layout/radial4"/>
    <dgm:cxn modelId="{73D39A88-8CD9-1E4D-87EC-9B8E1F2B4BB4}" srcId="{DE8EB252-9588-AA47-95F3-023FE83754D4}" destId="{4CA58070-53A8-2942-94DA-3B2C19617410}" srcOrd="0" destOrd="0" parTransId="{898B9E92-2B41-2748-A4F8-37A15AF0CA0F}" sibTransId="{324D5F85-F71B-8C42-BFD5-C0D99D2E5E5D}"/>
    <dgm:cxn modelId="{964BA2B8-3AEA-496B-BB74-69189B25B229}" type="presOf" srcId="{6B4E0122-0482-0A47-8615-46D1F80AF41F}" destId="{D1663B2A-AA33-E949-A407-790A1682CE73}" srcOrd="0" destOrd="0" presId="urn:microsoft.com/office/officeart/2005/8/layout/radial4"/>
    <dgm:cxn modelId="{05F881B5-016C-4F85-BEF9-B96232EAD170}" type="presOf" srcId="{B231562E-0A33-5943-9550-8EE6CB9591EF}" destId="{81FAEC94-089E-F44B-9866-CF7C5AFA05F8}" srcOrd="0" destOrd="0" presId="urn:microsoft.com/office/officeart/2005/8/layout/radial4"/>
    <dgm:cxn modelId="{701A21F7-67EB-5241-B728-3EED7D857523}" srcId="{DE8EB252-9588-AA47-95F3-023FE83754D4}" destId="{E0CEE287-A416-4B49-B078-45E1254E7809}" srcOrd="2" destOrd="0" parTransId="{EE711465-7707-9042-AF1C-93FC96C4795A}" sibTransId="{54542BE3-A929-7944-9BA5-6B59EC7751AF}"/>
    <dgm:cxn modelId="{80F7019B-BA92-8A4F-8266-3657793C7287}" srcId="{DE8EB252-9588-AA47-95F3-023FE83754D4}" destId="{59B207A7-CA5F-7143-A099-0F4A9D37F0B4}" srcOrd="3" destOrd="0" parTransId="{B231562E-0A33-5943-9550-8EE6CB9591EF}" sibTransId="{4DF5DD37-02CA-FF46-A098-9DD9A0131E91}"/>
    <dgm:cxn modelId="{0B105A15-F2B1-4A70-B98D-9A8734302DBB}" type="presOf" srcId="{EE711465-7707-9042-AF1C-93FC96C4795A}" destId="{F871751B-C17D-564F-9F5B-AEA2DA71C85B}" srcOrd="0" destOrd="0" presId="urn:microsoft.com/office/officeart/2005/8/layout/radial4"/>
    <dgm:cxn modelId="{47EA73A1-3E8B-4C68-A7A8-D82BF1080BE6}" type="presOf" srcId="{59B207A7-CA5F-7143-A099-0F4A9D37F0B4}" destId="{1E1995E8-DEA0-AA48-B92E-45B637550CB3}" srcOrd="0" destOrd="0" presId="urn:microsoft.com/office/officeart/2005/8/layout/radial4"/>
    <dgm:cxn modelId="{4805FC6A-A74C-4CE3-859E-09FB45F35652}" type="presOf" srcId="{23A97D1C-5C77-2342-8373-90D474C4E7CF}" destId="{A00B3002-5CAB-A346-A335-8A433F54B72A}" srcOrd="0" destOrd="0" presId="urn:microsoft.com/office/officeart/2005/8/layout/radial4"/>
    <dgm:cxn modelId="{902EF600-EFA5-4F54-A102-46B7CD9FA8B9}" type="presParOf" srcId="{D1663B2A-AA33-E949-A407-790A1682CE73}" destId="{E2F0A21F-17C9-0F4F-B9A9-37721AE3069E}" srcOrd="0" destOrd="0" presId="urn:microsoft.com/office/officeart/2005/8/layout/radial4"/>
    <dgm:cxn modelId="{27046685-B95F-4090-8F0D-02B4F13EB085}" type="presParOf" srcId="{D1663B2A-AA33-E949-A407-790A1682CE73}" destId="{966BFCF3-C3A2-8A43-8AD6-4DDC26CE7746}" srcOrd="1" destOrd="0" presId="urn:microsoft.com/office/officeart/2005/8/layout/radial4"/>
    <dgm:cxn modelId="{24513D2C-AFEB-4563-B281-21E83CA5B473}" type="presParOf" srcId="{D1663B2A-AA33-E949-A407-790A1682CE73}" destId="{9238C5F9-FE84-7542-9B6C-BE1A795BB476}" srcOrd="2" destOrd="0" presId="urn:microsoft.com/office/officeart/2005/8/layout/radial4"/>
    <dgm:cxn modelId="{D80946D0-E6D1-46FE-AACB-A5A0B81019B5}" type="presParOf" srcId="{D1663B2A-AA33-E949-A407-790A1682CE73}" destId="{DAD9FE24-D3AA-1D4C-AE64-B28A624501C7}" srcOrd="3" destOrd="0" presId="urn:microsoft.com/office/officeart/2005/8/layout/radial4"/>
    <dgm:cxn modelId="{0CC9F462-74D0-4345-97CC-DB1E5ED368D7}" type="presParOf" srcId="{D1663B2A-AA33-E949-A407-790A1682CE73}" destId="{A00B3002-5CAB-A346-A335-8A433F54B72A}" srcOrd="4" destOrd="0" presId="urn:microsoft.com/office/officeart/2005/8/layout/radial4"/>
    <dgm:cxn modelId="{C1ECFBB9-3261-4B9A-9BED-56AE39307A0D}" type="presParOf" srcId="{D1663B2A-AA33-E949-A407-790A1682CE73}" destId="{F871751B-C17D-564F-9F5B-AEA2DA71C85B}" srcOrd="5" destOrd="0" presId="urn:microsoft.com/office/officeart/2005/8/layout/radial4"/>
    <dgm:cxn modelId="{2E05E444-DD7B-49C4-B1A5-09A8A99E9962}" type="presParOf" srcId="{D1663B2A-AA33-E949-A407-790A1682CE73}" destId="{A3E15946-A835-5148-B1D2-0F9349012F93}" srcOrd="6" destOrd="0" presId="urn:microsoft.com/office/officeart/2005/8/layout/radial4"/>
    <dgm:cxn modelId="{0B2C65DE-B172-4306-AEF3-66415A0F0F66}" type="presParOf" srcId="{D1663B2A-AA33-E949-A407-790A1682CE73}" destId="{81FAEC94-089E-F44B-9866-CF7C5AFA05F8}" srcOrd="7" destOrd="0" presId="urn:microsoft.com/office/officeart/2005/8/layout/radial4"/>
    <dgm:cxn modelId="{FE7E583C-F86E-4577-B1C7-3FE86F07B5B9}" type="presParOf" srcId="{D1663B2A-AA33-E949-A407-790A1682CE73}" destId="{1E1995E8-DEA0-AA48-B92E-45B637550CB3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E30E82-823B-9143-A5DA-2F6BC626BA39}" type="doc">
      <dgm:prSet loTypeId="urn:microsoft.com/office/officeart/2005/8/layout/radial4" loCatId="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hu-HU"/>
        </a:p>
      </dgm:t>
    </dgm:pt>
    <dgm:pt modelId="{A65F04CF-ADDB-5649-BDE8-D51186364D44}">
      <dgm:prSet phldrT="[Text]"/>
      <dgm:spPr/>
      <dgm:t>
        <a:bodyPr/>
        <a:lstStyle/>
        <a:p>
          <a:r>
            <a:rPr lang="hu-HU" dirty="0" smtClean="0"/>
            <a:t>KORLÁTOK</a:t>
          </a:r>
          <a:endParaRPr lang="hu-HU" dirty="0"/>
        </a:p>
      </dgm:t>
    </dgm:pt>
    <dgm:pt modelId="{5236ECFE-918A-EB4A-A7C6-4383ED1511CD}" type="parTrans" cxnId="{C972257C-4C20-6043-8BA7-2964EF2DC50F}">
      <dgm:prSet/>
      <dgm:spPr/>
      <dgm:t>
        <a:bodyPr/>
        <a:lstStyle/>
        <a:p>
          <a:endParaRPr lang="hu-HU"/>
        </a:p>
      </dgm:t>
    </dgm:pt>
    <dgm:pt modelId="{29D60C33-885C-154F-84EE-7D7A3C78FC28}" type="sibTrans" cxnId="{C972257C-4C20-6043-8BA7-2964EF2DC50F}">
      <dgm:prSet/>
      <dgm:spPr/>
      <dgm:t>
        <a:bodyPr/>
        <a:lstStyle/>
        <a:p>
          <a:endParaRPr lang="hu-HU"/>
        </a:p>
      </dgm:t>
    </dgm:pt>
    <dgm:pt modelId="{FE4AC551-E518-5346-9022-2A6A199B38E7}">
      <dgm:prSet phldrT="[Text]"/>
      <dgm:spPr/>
      <dgm:t>
        <a:bodyPr/>
        <a:lstStyle/>
        <a:p>
          <a:r>
            <a:rPr lang="hu-HU" dirty="0" smtClean="0"/>
            <a:t>Rendszerek távolsága</a:t>
          </a:r>
          <a:endParaRPr lang="hu-HU" dirty="0"/>
        </a:p>
      </dgm:t>
    </dgm:pt>
    <dgm:pt modelId="{835D3571-6EEB-EB4B-8C2A-C3906EF38B2F}" type="parTrans" cxnId="{5D0A552A-B617-B245-BBFF-FB6D5A27566D}">
      <dgm:prSet/>
      <dgm:spPr/>
      <dgm:t>
        <a:bodyPr/>
        <a:lstStyle/>
        <a:p>
          <a:endParaRPr lang="hu-HU"/>
        </a:p>
      </dgm:t>
    </dgm:pt>
    <dgm:pt modelId="{ECD10F39-DEF2-4744-86BD-E1D6C034B9BC}" type="sibTrans" cxnId="{5D0A552A-B617-B245-BBFF-FB6D5A27566D}">
      <dgm:prSet/>
      <dgm:spPr/>
      <dgm:t>
        <a:bodyPr/>
        <a:lstStyle/>
        <a:p>
          <a:endParaRPr lang="hu-HU"/>
        </a:p>
      </dgm:t>
    </dgm:pt>
    <dgm:pt modelId="{36B3B1F0-61AD-1948-89D1-A32174090636}">
      <dgm:prSet phldrT="[Text]"/>
      <dgm:spPr/>
      <dgm:t>
        <a:bodyPr/>
        <a:lstStyle/>
        <a:p>
          <a:r>
            <a:rPr lang="hu-HU" dirty="0" smtClean="0"/>
            <a:t>Adózás</a:t>
          </a:r>
          <a:endParaRPr lang="hu-HU" dirty="0"/>
        </a:p>
      </dgm:t>
    </dgm:pt>
    <dgm:pt modelId="{4CDDD0C6-0BDE-3840-BD08-4D2B8906B7F5}" type="parTrans" cxnId="{BD17C6EC-6BD4-994F-95CF-A866F8A31175}">
      <dgm:prSet/>
      <dgm:spPr/>
      <dgm:t>
        <a:bodyPr/>
        <a:lstStyle/>
        <a:p>
          <a:endParaRPr lang="hu-HU"/>
        </a:p>
      </dgm:t>
    </dgm:pt>
    <dgm:pt modelId="{794168D9-9A54-6044-AA3B-2B3D86A992E0}" type="sibTrans" cxnId="{BD17C6EC-6BD4-994F-95CF-A866F8A31175}">
      <dgm:prSet/>
      <dgm:spPr/>
      <dgm:t>
        <a:bodyPr/>
        <a:lstStyle/>
        <a:p>
          <a:endParaRPr lang="hu-HU"/>
        </a:p>
      </dgm:t>
    </dgm:pt>
    <dgm:pt modelId="{567646D2-B44D-9B4A-A8DA-53DB573A1DEE}">
      <dgm:prSet phldrT="[Text]"/>
      <dgm:spPr/>
      <dgm:t>
        <a:bodyPr/>
        <a:lstStyle/>
        <a:p>
          <a:r>
            <a:rPr lang="hu-HU" dirty="0" smtClean="0"/>
            <a:t>Az átállás költsége</a:t>
          </a:r>
          <a:endParaRPr lang="hu-HU" dirty="0"/>
        </a:p>
      </dgm:t>
    </dgm:pt>
    <dgm:pt modelId="{EFFC30A4-52E0-1B41-A015-859DC50BCBFC}" type="parTrans" cxnId="{053325B6-9332-6C48-9108-33424A2416DA}">
      <dgm:prSet/>
      <dgm:spPr/>
      <dgm:t>
        <a:bodyPr/>
        <a:lstStyle/>
        <a:p>
          <a:endParaRPr lang="hu-HU"/>
        </a:p>
      </dgm:t>
    </dgm:pt>
    <dgm:pt modelId="{39A5FC70-A344-A046-9597-7CCFBA12C169}" type="sibTrans" cxnId="{053325B6-9332-6C48-9108-33424A2416DA}">
      <dgm:prSet/>
      <dgm:spPr/>
      <dgm:t>
        <a:bodyPr/>
        <a:lstStyle/>
        <a:p>
          <a:endParaRPr lang="hu-HU"/>
        </a:p>
      </dgm:t>
    </dgm:pt>
    <dgm:pt modelId="{8CEC2352-8F9A-4E47-9D7D-E7D8D2199B57}" type="pres">
      <dgm:prSet presAssocID="{7AE30E82-823B-9143-A5DA-2F6BC626BA3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F92EBF63-755F-3F40-82B0-58BC56DA152E}" type="pres">
      <dgm:prSet presAssocID="{A65F04CF-ADDB-5649-BDE8-D51186364D44}" presName="centerShape" presStyleLbl="node0" presStyleIdx="0" presStyleCnt="1"/>
      <dgm:spPr/>
      <dgm:t>
        <a:bodyPr/>
        <a:lstStyle/>
        <a:p>
          <a:endParaRPr lang="hu-HU"/>
        </a:p>
      </dgm:t>
    </dgm:pt>
    <dgm:pt modelId="{9A9C4636-B21A-E94C-B078-4BEC463813E3}" type="pres">
      <dgm:prSet presAssocID="{835D3571-6EEB-EB4B-8C2A-C3906EF38B2F}" presName="parTrans" presStyleLbl="bgSibTrans2D1" presStyleIdx="0" presStyleCnt="3"/>
      <dgm:spPr/>
      <dgm:t>
        <a:bodyPr/>
        <a:lstStyle/>
        <a:p>
          <a:endParaRPr lang="hu-HU"/>
        </a:p>
      </dgm:t>
    </dgm:pt>
    <dgm:pt modelId="{D7BBA06C-35F2-F943-AE03-31C97FE53471}" type="pres">
      <dgm:prSet presAssocID="{FE4AC551-E518-5346-9022-2A6A199B38E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A1B02A9-E5B1-6A49-B79A-45FA69A1DEF7}" type="pres">
      <dgm:prSet presAssocID="{4CDDD0C6-0BDE-3840-BD08-4D2B8906B7F5}" presName="parTrans" presStyleLbl="bgSibTrans2D1" presStyleIdx="1" presStyleCnt="3"/>
      <dgm:spPr/>
      <dgm:t>
        <a:bodyPr/>
        <a:lstStyle/>
        <a:p>
          <a:endParaRPr lang="hu-HU"/>
        </a:p>
      </dgm:t>
    </dgm:pt>
    <dgm:pt modelId="{D0941BF5-F643-234E-9E0F-B2BF30FDFB5C}" type="pres">
      <dgm:prSet presAssocID="{36B3B1F0-61AD-1948-89D1-A3217409063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CFC5352-1005-C743-BE57-E8F67505CE3F}" type="pres">
      <dgm:prSet presAssocID="{EFFC30A4-52E0-1B41-A015-859DC50BCBFC}" presName="parTrans" presStyleLbl="bgSibTrans2D1" presStyleIdx="2" presStyleCnt="3"/>
      <dgm:spPr/>
      <dgm:t>
        <a:bodyPr/>
        <a:lstStyle/>
        <a:p>
          <a:endParaRPr lang="hu-HU"/>
        </a:p>
      </dgm:t>
    </dgm:pt>
    <dgm:pt modelId="{4FEA3999-2073-5C49-A27D-E80727930D52}" type="pres">
      <dgm:prSet presAssocID="{567646D2-B44D-9B4A-A8DA-53DB573A1DE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5D0A552A-B617-B245-BBFF-FB6D5A27566D}" srcId="{A65F04CF-ADDB-5649-BDE8-D51186364D44}" destId="{FE4AC551-E518-5346-9022-2A6A199B38E7}" srcOrd="0" destOrd="0" parTransId="{835D3571-6EEB-EB4B-8C2A-C3906EF38B2F}" sibTransId="{ECD10F39-DEF2-4744-86BD-E1D6C034B9BC}"/>
    <dgm:cxn modelId="{E6F52173-3543-234E-98BB-4829D873C278}" type="presOf" srcId="{FE4AC551-E518-5346-9022-2A6A199B38E7}" destId="{D7BBA06C-35F2-F943-AE03-31C97FE53471}" srcOrd="0" destOrd="0" presId="urn:microsoft.com/office/officeart/2005/8/layout/radial4"/>
    <dgm:cxn modelId="{06DF6698-2635-6148-8528-B725232F6878}" type="presOf" srcId="{36B3B1F0-61AD-1948-89D1-A32174090636}" destId="{D0941BF5-F643-234E-9E0F-B2BF30FDFB5C}" srcOrd="0" destOrd="0" presId="urn:microsoft.com/office/officeart/2005/8/layout/radial4"/>
    <dgm:cxn modelId="{13272C5C-10A2-174F-BCB4-9864F83B4A1F}" type="presOf" srcId="{A65F04CF-ADDB-5649-BDE8-D51186364D44}" destId="{F92EBF63-755F-3F40-82B0-58BC56DA152E}" srcOrd="0" destOrd="0" presId="urn:microsoft.com/office/officeart/2005/8/layout/radial4"/>
    <dgm:cxn modelId="{053325B6-9332-6C48-9108-33424A2416DA}" srcId="{A65F04CF-ADDB-5649-BDE8-D51186364D44}" destId="{567646D2-B44D-9B4A-A8DA-53DB573A1DEE}" srcOrd="2" destOrd="0" parTransId="{EFFC30A4-52E0-1B41-A015-859DC50BCBFC}" sibTransId="{39A5FC70-A344-A046-9597-7CCFBA12C169}"/>
    <dgm:cxn modelId="{5ECAB5F5-2137-8843-B882-C60994CE4A00}" type="presOf" srcId="{567646D2-B44D-9B4A-A8DA-53DB573A1DEE}" destId="{4FEA3999-2073-5C49-A27D-E80727930D52}" srcOrd="0" destOrd="0" presId="urn:microsoft.com/office/officeart/2005/8/layout/radial4"/>
    <dgm:cxn modelId="{BA5FB77B-7F5D-E043-9DE2-458C3FAD5D29}" type="presOf" srcId="{EFFC30A4-52E0-1B41-A015-859DC50BCBFC}" destId="{5CFC5352-1005-C743-BE57-E8F67505CE3F}" srcOrd="0" destOrd="0" presId="urn:microsoft.com/office/officeart/2005/8/layout/radial4"/>
    <dgm:cxn modelId="{28DB3812-E9C3-E84D-8DF2-2AC2918C0435}" type="presOf" srcId="{4CDDD0C6-0BDE-3840-BD08-4D2B8906B7F5}" destId="{BA1B02A9-E5B1-6A49-B79A-45FA69A1DEF7}" srcOrd="0" destOrd="0" presId="urn:microsoft.com/office/officeart/2005/8/layout/radial4"/>
    <dgm:cxn modelId="{C972257C-4C20-6043-8BA7-2964EF2DC50F}" srcId="{7AE30E82-823B-9143-A5DA-2F6BC626BA39}" destId="{A65F04CF-ADDB-5649-BDE8-D51186364D44}" srcOrd="0" destOrd="0" parTransId="{5236ECFE-918A-EB4A-A7C6-4383ED1511CD}" sibTransId="{29D60C33-885C-154F-84EE-7D7A3C78FC28}"/>
    <dgm:cxn modelId="{65B76804-7359-204E-867F-F6DEE238C307}" type="presOf" srcId="{7AE30E82-823B-9143-A5DA-2F6BC626BA39}" destId="{8CEC2352-8F9A-4E47-9D7D-E7D8D2199B57}" srcOrd="0" destOrd="0" presId="urn:microsoft.com/office/officeart/2005/8/layout/radial4"/>
    <dgm:cxn modelId="{D1954CEE-2CE6-3340-A4C4-7ABB333455C2}" type="presOf" srcId="{835D3571-6EEB-EB4B-8C2A-C3906EF38B2F}" destId="{9A9C4636-B21A-E94C-B078-4BEC463813E3}" srcOrd="0" destOrd="0" presId="urn:microsoft.com/office/officeart/2005/8/layout/radial4"/>
    <dgm:cxn modelId="{BD17C6EC-6BD4-994F-95CF-A866F8A31175}" srcId="{A65F04CF-ADDB-5649-BDE8-D51186364D44}" destId="{36B3B1F0-61AD-1948-89D1-A32174090636}" srcOrd="1" destOrd="0" parTransId="{4CDDD0C6-0BDE-3840-BD08-4D2B8906B7F5}" sibTransId="{794168D9-9A54-6044-AA3B-2B3D86A992E0}"/>
    <dgm:cxn modelId="{E81F4AE4-7DA3-674E-9671-B90AC836E1C4}" type="presParOf" srcId="{8CEC2352-8F9A-4E47-9D7D-E7D8D2199B57}" destId="{F92EBF63-755F-3F40-82B0-58BC56DA152E}" srcOrd="0" destOrd="0" presId="urn:microsoft.com/office/officeart/2005/8/layout/radial4"/>
    <dgm:cxn modelId="{8095C9FA-D6A4-8443-B890-1DD4BC5EC798}" type="presParOf" srcId="{8CEC2352-8F9A-4E47-9D7D-E7D8D2199B57}" destId="{9A9C4636-B21A-E94C-B078-4BEC463813E3}" srcOrd="1" destOrd="0" presId="urn:microsoft.com/office/officeart/2005/8/layout/radial4"/>
    <dgm:cxn modelId="{B8C68801-650D-184C-B1A5-2EFC5B75BB42}" type="presParOf" srcId="{8CEC2352-8F9A-4E47-9D7D-E7D8D2199B57}" destId="{D7BBA06C-35F2-F943-AE03-31C97FE53471}" srcOrd="2" destOrd="0" presId="urn:microsoft.com/office/officeart/2005/8/layout/radial4"/>
    <dgm:cxn modelId="{2DF45DF6-23C1-F147-9BE7-3E031D25E8D9}" type="presParOf" srcId="{8CEC2352-8F9A-4E47-9D7D-E7D8D2199B57}" destId="{BA1B02A9-E5B1-6A49-B79A-45FA69A1DEF7}" srcOrd="3" destOrd="0" presId="urn:microsoft.com/office/officeart/2005/8/layout/radial4"/>
    <dgm:cxn modelId="{3FAB8409-82F4-4A47-AD62-278E5DD2102C}" type="presParOf" srcId="{8CEC2352-8F9A-4E47-9D7D-E7D8D2199B57}" destId="{D0941BF5-F643-234E-9E0F-B2BF30FDFB5C}" srcOrd="4" destOrd="0" presId="urn:microsoft.com/office/officeart/2005/8/layout/radial4"/>
    <dgm:cxn modelId="{E42F2E28-79A6-D34E-AD5E-B654DEF7AC5A}" type="presParOf" srcId="{8CEC2352-8F9A-4E47-9D7D-E7D8D2199B57}" destId="{5CFC5352-1005-C743-BE57-E8F67505CE3F}" srcOrd="5" destOrd="0" presId="urn:microsoft.com/office/officeart/2005/8/layout/radial4"/>
    <dgm:cxn modelId="{156EE335-B0AF-094C-8620-C91D77D166AB}" type="presParOf" srcId="{8CEC2352-8F9A-4E47-9D7D-E7D8D2199B57}" destId="{4FEA3999-2073-5C49-A27D-E80727930D52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DDF2DFB-EDF2-A34B-855B-DB9B28DF9B38}" type="doc">
      <dgm:prSet loTypeId="urn:microsoft.com/office/officeart/2005/8/layout/default#1" loCatId="" qsTypeId="urn:microsoft.com/office/officeart/2005/8/quickstyle/simple1" qsCatId="simple" csTypeId="urn:microsoft.com/office/officeart/2005/8/colors/colorful1#4" csCatId="colorful"/>
      <dgm:spPr/>
      <dgm:t>
        <a:bodyPr/>
        <a:lstStyle/>
        <a:p>
          <a:endParaRPr lang="hu-HU"/>
        </a:p>
      </dgm:t>
    </dgm:pt>
    <dgm:pt modelId="{BC6C29FC-6BB9-4845-B2DE-FB0028D04F97}">
      <dgm:prSet/>
      <dgm:spPr/>
      <dgm:t>
        <a:bodyPr/>
        <a:lstStyle/>
        <a:p>
          <a:pPr rtl="0"/>
          <a:r>
            <a:rPr lang="en-US" dirty="0" err="1" smtClean="0"/>
            <a:t>Evidencia</a:t>
          </a:r>
          <a:r>
            <a:rPr lang="en-US" dirty="0" smtClean="0"/>
            <a:t>: </a:t>
          </a:r>
          <a:r>
            <a:rPr lang="en-US" dirty="0" err="1" smtClean="0"/>
            <a:t>minél</a:t>
          </a:r>
          <a:r>
            <a:rPr lang="en-US" dirty="0" smtClean="0"/>
            <a:t> </a:t>
          </a:r>
          <a:r>
            <a:rPr lang="en-US" dirty="0" err="1" smtClean="0"/>
            <a:t>nagyobb</a:t>
          </a:r>
          <a:r>
            <a:rPr lang="en-US" dirty="0" smtClean="0"/>
            <a:t> a </a:t>
          </a:r>
          <a:r>
            <a:rPr lang="en-US" dirty="0" err="1" smtClean="0"/>
            <a:t>különbség</a:t>
          </a:r>
          <a:r>
            <a:rPr lang="en-US" dirty="0" smtClean="0"/>
            <a:t> </a:t>
          </a:r>
          <a:r>
            <a:rPr lang="en-US" dirty="0" err="1" smtClean="0"/>
            <a:t>annál</a:t>
          </a:r>
          <a:r>
            <a:rPr lang="en-US" dirty="0" smtClean="0"/>
            <a:t> </a:t>
          </a:r>
          <a:r>
            <a:rPr lang="en-US" dirty="0" err="1" smtClean="0"/>
            <a:t>nehezebb</a:t>
          </a:r>
          <a:r>
            <a:rPr lang="en-US" dirty="0" smtClean="0"/>
            <a:t> </a:t>
          </a:r>
          <a:r>
            <a:rPr lang="en-US" dirty="0" err="1" smtClean="0"/>
            <a:t>az</a:t>
          </a:r>
          <a:r>
            <a:rPr lang="en-US" dirty="0" smtClean="0"/>
            <a:t> </a:t>
          </a:r>
          <a:r>
            <a:rPr lang="en-US" dirty="0" err="1" smtClean="0"/>
            <a:t>áttérés</a:t>
          </a:r>
          <a:endParaRPr lang="en-US" dirty="0"/>
        </a:p>
      </dgm:t>
    </dgm:pt>
    <dgm:pt modelId="{91A427BB-FF90-F84F-9279-03EFD8559C24}" type="parTrans" cxnId="{0280D32F-3BFF-EE4F-A59D-C5CF0C16A215}">
      <dgm:prSet/>
      <dgm:spPr/>
      <dgm:t>
        <a:bodyPr/>
        <a:lstStyle/>
        <a:p>
          <a:endParaRPr lang="hu-HU"/>
        </a:p>
      </dgm:t>
    </dgm:pt>
    <dgm:pt modelId="{6998B0CE-4659-6446-B7CA-4C3675672937}" type="sibTrans" cxnId="{0280D32F-3BFF-EE4F-A59D-C5CF0C16A215}">
      <dgm:prSet/>
      <dgm:spPr/>
      <dgm:t>
        <a:bodyPr/>
        <a:lstStyle/>
        <a:p>
          <a:endParaRPr lang="hu-HU"/>
        </a:p>
      </dgm:t>
    </dgm:pt>
    <dgm:pt modelId="{C9BBEAD7-ACD2-924F-BBB7-5496B7521291}">
      <dgm:prSet/>
      <dgm:spPr/>
      <dgm:t>
        <a:bodyPr/>
        <a:lstStyle/>
        <a:p>
          <a:pPr rtl="0"/>
          <a:r>
            <a:rPr lang="en-US" dirty="0" err="1" smtClean="0"/>
            <a:t>Távolságmutatók</a:t>
          </a:r>
          <a:r>
            <a:rPr lang="en-US" dirty="0" smtClean="0"/>
            <a:t> – </a:t>
          </a:r>
          <a:r>
            <a:rPr lang="en-US" dirty="0" err="1" smtClean="0"/>
            <a:t>távol</a:t>
          </a:r>
          <a:r>
            <a:rPr lang="en-US" dirty="0" smtClean="0"/>
            <a:t> </a:t>
          </a:r>
          <a:r>
            <a:rPr lang="en-US" dirty="0" err="1" smtClean="0"/>
            <a:t>vagyunk</a:t>
          </a:r>
          <a:endParaRPr lang="en-US" dirty="0"/>
        </a:p>
      </dgm:t>
    </dgm:pt>
    <dgm:pt modelId="{C13B3DBD-3588-C147-AD75-E05C2C0E5B73}" type="parTrans" cxnId="{C1A2DE4C-7419-BB4A-A52B-6BDAED1D331E}">
      <dgm:prSet/>
      <dgm:spPr/>
      <dgm:t>
        <a:bodyPr/>
        <a:lstStyle/>
        <a:p>
          <a:endParaRPr lang="hu-HU"/>
        </a:p>
      </dgm:t>
    </dgm:pt>
    <dgm:pt modelId="{E148E063-C4D7-C147-A239-1A9C74F826B2}" type="sibTrans" cxnId="{C1A2DE4C-7419-BB4A-A52B-6BDAED1D331E}">
      <dgm:prSet/>
      <dgm:spPr/>
      <dgm:t>
        <a:bodyPr/>
        <a:lstStyle/>
        <a:p>
          <a:endParaRPr lang="hu-HU"/>
        </a:p>
      </dgm:t>
    </dgm:pt>
    <dgm:pt modelId="{D66BD063-FB49-2642-B45E-A70CA2C525F4}">
      <dgm:prSet/>
      <dgm:spPr/>
      <dgm:t>
        <a:bodyPr/>
        <a:lstStyle/>
        <a:p>
          <a:pPr rtl="0"/>
          <a:r>
            <a:rPr lang="en-US" smtClean="0"/>
            <a:t>Minél több az elvi szintű eltérés, annál nehezebb a konvergencia</a:t>
          </a:r>
          <a:endParaRPr lang="en-US"/>
        </a:p>
      </dgm:t>
    </dgm:pt>
    <dgm:pt modelId="{233B3639-0172-E14B-B2CB-365BE5FFD775}" type="parTrans" cxnId="{C33968FA-03F4-734B-A0F6-51A958021263}">
      <dgm:prSet/>
      <dgm:spPr/>
      <dgm:t>
        <a:bodyPr/>
        <a:lstStyle/>
        <a:p>
          <a:endParaRPr lang="hu-HU"/>
        </a:p>
      </dgm:t>
    </dgm:pt>
    <dgm:pt modelId="{82407361-43EA-554E-8666-F04BF3CC08C1}" type="sibTrans" cxnId="{C33968FA-03F4-734B-A0F6-51A958021263}">
      <dgm:prSet/>
      <dgm:spPr/>
      <dgm:t>
        <a:bodyPr/>
        <a:lstStyle/>
        <a:p>
          <a:endParaRPr lang="hu-HU"/>
        </a:p>
      </dgm:t>
    </dgm:pt>
    <dgm:pt modelId="{39A16E01-4E85-1141-A3FB-53AD8FDD9E9F}" type="pres">
      <dgm:prSet presAssocID="{0DDF2DFB-EDF2-A34B-855B-DB9B28DF9B3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2E475E2E-B468-A94E-8087-FB6E9AF1077B}" type="pres">
      <dgm:prSet presAssocID="{BC6C29FC-6BB9-4845-B2DE-FB0028D04F9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DE14BC8-A786-8145-A371-2A1DEBBD601F}" type="pres">
      <dgm:prSet presAssocID="{6998B0CE-4659-6446-B7CA-4C3675672937}" presName="sibTrans" presStyleCnt="0"/>
      <dgm:spPr/>
      <dgm:t>
        <a:bodyPr/>
        <a:lstStyle/>
        <a:p>
          <a:endParaRPr lang="hu-HU"/>
        </a:p>
      </dgm:t>
    </dgm:pt>
    <dgm:pt modelId="{F16E590A-B243-6D4B-930C-989428690417}" type="pres">
      <dgm:prSet presAssocID="{C9BBEAD7-ACD2-924F-BBB7-5496B752129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4230ECA-100E-6040-B6A5-55848ABB97EA}" type="pres">
      <dgm:prSet presAssocID="{E148E063-C4D7-C147-A239-1A9C74F826B2}" presName="sibTrans" presStyleCnt="0"/>
      <dgm:spPr/>
      <dgm:t>
        <a:bodyPr/>
        <a:lstStyle/>
        <a:p>
          <a:endParaRPr lang="hu-HU"/>
        </a:p>
      </dgm:t>
    </dgm:pt>
    <dgm:pt modelId="{AFF3FA67-8678-FB4D-8EEC-9F0837672F80}" type="pres">
      <dgm:prSet presAssocID="{D66BD063-FB49-2642-B45E-A70CA2C525F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0280D32F-3BFF-EE4F-A59D-C5CF0C16A215}" srcId="{0DDF2DFB-EDF2-A34B-855B-DB9B28DF9B38}" destId="{BC6C29FC-6BB9-4845-B2DE-FB0028D04F97}" srcOrd="0" destOrd="0" parTransId="{91A427BB-FF90-F84F-9279-03EFD8559C24}" sibTransId="{6998B0CE-4659-6446-B7CA-4C3675672937}"/>
    <dgm:cxn modelId="{C1A2DE4C-7419-BB4A-A52B-6BDAED1D331E}" srcId="{0DDF2DFB-EDF2-A34B-855B-DB9B28DF9B38}" destId="{C9BBEAD7-ACD2-924F-BBB7-5496B7521291}" srcOrd="1" destOrd="0" parTransId="{C13B3DBD-3588-C147-AD75-E05C2C0E5B73}" sibTransId="{E148E063-C4D7-C147-A239-1A9C74F826B2}"/>
    <dgm:cxn modelId="{9FF1CB1A-3E88-D145-ADF0-5D31688D81BA}" type="presOf" srcId="{BC6C29FC-6BB9-4845-B2DE-FB0028D04F97}" destId="{2E475E2E-B468-A94E-8087-FB6E9AF1077B}" srcOrd="0" destOrd="0" presId="urn:microsoft.com/office/officeart/2005/8/layout/default#1"/>
    <dgm:cxn modelId="{C33968FA-03F4-734B-A0F6-51A958021263}" srcId="{0DDF2DFB-EDF2-A34B-855B-DB9B28DF9B38}" destId="{D66BD063-FB49-2642-B45E-A70CA2C525F4}" srcOrd="2" destOrd="0" parTransId="{233B3639-0172-E14B-B2CB-365BE5FFD775}" sibTransId="{82407361-43EA-554E-8666-F04BF3CC08C1}"/>
    <dgm:cxn modelId="{E59E3F71-1A01-1F45-BE7E-9BC64FFC963B}" type="presOf" srcId="{C9BBEAD7-ACD2-924F-BBB7-5496B7521291}" destId="{F16E590A-B243-6D4B-930C-989428690417}" srcOrd="0" destOrd="0" presId="urn:microsoft.com/office/officeart/2005/8/layout/default#1"/>
    <dgm:cxn modelId="{6F7ADA92-981B-9F4C-AE71-C7B3E9D23BD0}" type="presOf" srcId="{0DDF2DFB-EDF2-A34B-855B-DB9B28DF9B38}" destId="{39A16E01-4E85-1141-A3FB-53AD8FDD9E9F}" srcOrd="0" destOrd="0" presId="urn:microsoft.com/office/officeart/2005/8/layout/default#1"/>
    <dgm:cxn modelId="{ED9FE2FE-F253-E141-9649-5E7BD7047C29}" type="presOf" srcId="{D66BD063-FB49-2642-B45E-A70CA2C525F4}" destId="{AFF3FA67-8678-FB4D-8EEC-9F0837672F80}" srcOrd="0" destOrd="0" presId="urn:microsoft.com/office/officeart/2005/8/layout/default#1"/>
    <dgm:cxn modelId="{2321FB1F-4C1D-B745-B025-75748DDD473A}" type="presParOf" srcId="{39A16E01-4E85-1141-A3FB-53AD8FDD9E9F}" destId="{2E475E2E-B468-A94E-8087-FB6E9AF1077B}" srcOrd="0" destOrd="0" presId="urn:microsoft.com/office/officeart/2005/8/layout/default#1"/>
    <dgm:cxn modelId="{092EDFF4-6617-A748-BBDB-644AA21671B6}" type="presParOf" srcId="{39A16E01-4E85-1141-A3FB-53AD8FDD9E9F}" destId="{8DE14BC8-A786-8145-A371-2A1DEBBD601F}" srcOrd="1" destOrd="0" presId="urn:microsoft.com/office/officeart/2005/8/layout/default#1"/>
    <dgm:cxn modelId="{A4DFCD88-650A-5D4E-BFD4-25FE208AA00B}" type="presParOf" srcId="{39A16E01-4E85-1141-A3FB-53AD8FDD9E9F}" destId="{F16E590A-B243-6D4B-930C-989428690417}" srcOrd="2" destOrd="0" presId="urn:microsoft.com/office/officeart/2005/8/layout/default#1"/>
    <dgm:cxn modelId="{92C07265-4189-3941-B4F5-C9B1931D2BB9}" type="presParOf" srcId="{39A16E01-4E85-1141-A3FB-53AD8FDD9E9F}" destId="{14230ECA-100E-6040-B6A5-55848ABB97EA}" srcOrd="3" destOrd="0" presId="urn:microsoft.com/office/officeart/2005/8/layout/default#1"/>
    <dgm:cxn modelId="{3C6BAE89-76BC-D348-BF17-EB0616DFD460}" type="presParOf" srcId="{39A16E01-4E85-1141-A3FB-53AD8FDD9E9F}" destId="{AFF3FA67-8678-FB4D-8EEC-9F0837672F80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D15B5B9-1618-5E40-A3C6-04557F198ED0}" type="doc">
      <dgm:prSet loTypeId="urn:microsoft.com/office/officeart/2005/8/layout/default#2" loCatId="" qsTypeId="urn:microsoft.com/office/officeart/2005/8/quickstyle/simple4" qsCatId="simple" csTypeId="urn:microsoft.com/office/officeart/2005/8/colors/colorful1#5" csCatId="colorful" phldr="1"/>
      <dgm:spPr/>
      <dgm:t>
        <a:bodyPr/>
        <a:lstStyle/>
        <a:p>
          <a:endParaRPr lang="hu-HU"/>
        </a:p>
      </dgm:t>
    </dgm:pt>
    <dgm:pt modelId="{FA9BBF34-52A8-3B44-9518-B0D1A354E7B5}">
      <dgm:prSet phldrT="[Text]"/>
      <dgm:spPr/>
      <dgm:t>
        <a:bodyPr/>
        <a:lstStyle/>
        <a:p>
          <a:r>
            <a:rPr lang="hu-HU" dirty="0" smtClean="0"/>
            <a:t>Értékelési elvek (más és máshogy)</a:t>
          </a:r>
          <a:endParaRPr lang="hu-HU" dirty="0"/>
        </a:p>
      </dgm:t>
    </dgm:pt>
    <dgm:pt modelId="{D08680A3-F95E-9E42-9819-F67E00D7F24B}" type="parTrans" cxnId="{92AFEEC2-8494-7743-9C7F-27618B42B421}">
      <dgm:prSet/>
      <dgm:spPr/>
      <dgm:t>
        <a:bodyPr/>
        <a:lstStyle/>
        <a:p>
          <a:endParaRPr lang="hu-HU"/>
        </a:p>
      </dgm:t>
    </dgm:pt>
    <dgm:pt modelId="{E74C3EFB-D577-0848-BA7E-37DD5AE4E214}" type="sibTrans" cxnId="{92AFEEC2-8494-7743-9C7F-27618B42B421}">
      <dgm:prSet/>
      <dgm:spPr/>
      <dgm:t>
        <a:bodyPr/>
        <a:lstStyle/>
        <a:p>
          <a:endParaRPr lang="hu-HU"/>
        </a:p>
      </dgm:t>
    </dgm:pt>
    <dgm:pt modelId="{DCDE14C2-6918-634A-9CCB-795A5FBD9A73}">
      <dgm:prSet phldrT="[Text]"/>
      <dgm:spPr/>
      <dgm:t>
        <a:bodyPr/>
        <a:lstStyle/>
        <a:p>
          <a:r>
            <a:rPr lang="hu-HU" dirty="0" smtClean="0"/>
            <a:t>Kiegészítő megjegyzések tartalma és megközelítése</a:t>
          </a:r>
          <a:endParaRPr lang="hu-HU" dirty="0"/>
        </a:p>
      </dgm:t>
    </dgm:pt>
    <dgm:pt modelId="{A445E58D-ADB3-0F4B-AAF1-6592AD3A5CD8}" type="parTrans" cxnId="{6EDCFEAF-BA71-934A-BCF4-6E297BF5155C}">
      <dgm:prSet/>
      <dgm:spPr/>
      <dgm:t>
        <a:bodyPr/>
        <a:lstStyle/>
        <a:p>
          <a:endParaRPr lang="hu-HU"/>
        </a:p>
      </dgm:t>
    </dgm:pt>
    <dgm:pt modelId="{AA7B8954-807E-EA47-935F-728A922E3055}" type="sibTrans" cxnId="{6EDCFEAF-BA71-934A-BCF4-6E297BF5155C}">
      <dgm:prSet/>
      <dgm:spPr/>
      <dgm:t>
        <a:bodyPr/>
        <a:lstStyle/>
        <a:p>
          <a:endParaRPr lang="hu-HU"/>
        </a:p>
      </dgm:t>
    </dgm:pt>
    <dgm:pt modelId="{4DE2293D-641D-7748-8E5C-B1969E3068C9}">
      <dgm:prSet phldrT="[Text]"/>
      <dgm:spPr/>
      <dgm:t>
        <a:bodyPr/>
        <a:lstStyle/>
        <a:p>
          <a:r>
            <a:rPr lang="hu-HU" dirty="0" err="1" smtClean="0"/>
            <a:t>Formafüggetlen</a:t>
          </a:r>
          <a:r>
            <a:rPr lang="hu-HU" dirty="0" smtClean="0"/>
            <a:t> pénzügyi kimutatások</a:t>
          </a:r>
          <a:endParaRPr lang="hu-HU" dirty="0"/>
        </a:p>
      </dgm:t>
    </dgm:pt>
    <dgm:pt modelId="{2DBFD9C1-E48C-3C40-8C9B-2117A0076B15}" type="parTrans" cxnId="{02EF53FD-7599-5C48-9C3B-5218A9D0C167}">
      <dgm:prSet/>
      <dgm:spPr/>
      <dgm:t>
        <a:bodyPr/>
        <a:lstStyle/>
        <a:p>
          <a:endParaRPr lang="hu-HU"/>
        </a:p>
      </dgm:t>
    </dgm:pt>
    <dgm:pt modelId="{B1EE1082-E74A-EC4E-8AF7-9F71DD5B6F3C}" type="sibTrans" cxnId="{02EF53FD-7599-5C48-9C3B-5218A9D0C167}">
      <dgm:prSet/>
      <dgm:spPr/>
      <dgm:t>
        <a:bodyPr/>
        <a:lstStyle/>
        <a:p>
          <a:endParaRPr lang="hu-HU"/>
        </a:p>
      </dgm:t>
    </dgm:pt>
    <dgm:pt modelId="{B948BA92-1FEF-6847-B9BA-9BE740C84BF2}">
      <dgm:prSet phldrT="[Text]"/>
      <dgm:spPr/>
      <dgm:t>
        <a:bodyPr/>
        <a:lstStyle/>
        <a:p>
          <a:r>
            <a:rPr lang="hu-HU" dirty="0" smtClean="0"/>
            <a:t>Forgalmis logika az eredmény megállapításánál</a:t>
          </a:r>
          <a:endParaRPr lang="hu-HU" dirty="0"/>
        </a:p>
      </dgm:t>
    </dgm:pt>
    <dgm:pt modelId="{0D71E0E5-3839-C44D-BA45-97622271702F}" type="parTrans" cxnId="{515AD4EC-BE1E-284F-A5B6-5D53D1C2E9FD}">
      <dgm:prSet/>
      <dgm:spPr/>
      <dgm:t>
        <a:bodyPr/>
        <a:lstStyle/>
        <a:p>
          <a:endParaRPr lang="hu-HU"/>
        </a:p>
      </dgm:t>
    </dgm:pt>
    <dgm:pt modelId="{C17895B7-4FCA-A54F-A3C7-A6B64655B5A9}" type="sibTrans" cxnId="{515AD4EC-BE1E-284F-A5B6-5D53D1C2E9FD}">
      <dgm:prSet/>
      <dgm:spPr/>
      <dgm:t>
        <a:bodyPr/>
        <a:lstStyle/>
        <a:p>
          <a:endParaRPr lang="hu-HU"/>
        </a:p>
      </dgm:t>
    </dgm:pt>
    <dgm:pt modelId="{BC0FFEBB-703A-574F-8AEB-2792F0093AA7}">
      <dgm:prSet phldrT="[Text]"/>
      <dgm:spPr/>
      <dgm:t>
        <a:bodyPr/>
        <a:lstStyle/>
        <a:p>
          <a:r>
            <a:rPr lang="hu-HU" dirty="0" smtClean="0"/>
            <a:t>Átfogó eredmény koncepció</a:t>
          </a:r>
          <a:endParaRPr lang="hu-HU" dirty="0"/>
        </a:p>
      </dgm:t>
    </dgm:pt>
    <dgm:pt modelId="{D22E68FF-FFAA-AB43-87BA-D633B9D424AE}" type="parTrans" cxnId="{5661F569-1DE8-EF4C-8AB7-BA1244F45E88}">
      <dgm:prSet/>
      <dgm:spPr/>
      <dgm:t>
        <a:bodyPr/>
        <a:lstStyle/>
        <a:p>
          <a:endParaRPr lang="hu-HU"/>
        </a:p>
      </dgm:t>
    </dgm:pt>
    <dgm:pt modelId="{D6248D09-31EC-334E-87EE-D564936C421E}" type="sibTrans" cxnId="{5661F569-1DE8-EF4C-8AB7-BA1244F45E88}">
      <dgm:prSet/>
      <dgm:spPr/>
      <dgm:t>
        <a:bodyPr/>
        <a:lstStyle/>
        <a:p>
          <a:endParaRPr lang="hu-HU"/>
        </a:p>
      </dgm:t>
    </dgm:pt>
    <dgm:pt modelId="{7D7E952D-5A47-AA47-800C-537D2D642469}">
      <dgm:prSet phldrT="[Text]"/>
      <dgm:spPr/>
      <dgm:t>
        <a:bodyPr/>
        <a:lstStyle/>
        <a:p>
          <a:r>
            <a:rPr lang="hu-HU" dirty="0" smtClean="0"/>
            <a:t>Időérték széleskörű alkalmazása</a:t>
          </a:r>
          <a:endParaRPr lang="hu-HU" dirty="0"/>
        </a:p>
      </dgm:t>
    </dgm:pt>
    <dgm:pt modelId="{B9189DFC-48C3-534E-AF8D-AF6A9C75B0D8}" type="parTrans" cxnId="{7D782BD4-4722-D949-9C54-313F9331C11C}">
      <dgm:prSet/>
      <dgm:spPr/>
      <dgm:t>
        <a:bodyPr/>
        <a:lstStyle/>
        <a:p>
          <a:endParaRPr lang="hu-HU"/>
        </a:p>
      </dgm:t>
    </dgm:pt>
    <dgm:pt modelId="{E866057D-8165-5D46-9268-D7C8A503386D}" type="sibTrans" cxnId="{7D782BD4-4722-D949-9C54-313F9331C11C}">
      <dgm:prSet/>
      <dgm:spPr/>
      <dgm:t>
        <a:bodyPr/>
        <a:lstStyle/>
        <a:p>
          <a:endParaRPr lang="hu-HU"/>
        </a:p>
      </dgm:t>
    </dgm:pt>
    <dgm:pt modelId="{1D188DEA-9764-1A44-8680-743AFBFBBC41}">
      <dgm:prSet phldrT="[Text]"/>
      <dgm:spPr/>
      <dgm:t>
        <a:bodyPr/>
        <a:lstStyle/>
        <a:p>
          <a:r>
            <a:rPr lang="hu-HU" dirty="0" smtClean="0"/>
            <a:t>Tulajdonosi tranzakciók eltérő kezelése</a:t>
          </a:r>
          <a:endParaRPr lang="hu-HU" dirty="0"/>
        </a:p>
      </dgm:t>
    </dgm:pt>
    <dgm:pt modelId="{CB68B1ED-5B3A-CF4F-B95B-E911291E87FB}" type="parTrans" cxnId="{8B882186-A02E-814D-A62F-1E5FD864035F}">
      <dgm:prSet/>
      <dgm:spPr/>
      <dgm:t>
        <a:bodyPr/>
        <a:lstStyle/>
        <a:p>
          <a:endParaRPr lang="hu-HU"/>
        </a:p>
      </dgm:t>
    </dgm:pt>
    <dgm:pt modelId="{8DE82365-CC61-0843-8F63-3D07E6F44A6B}" type="sibTrans" cxnId="{8B882186-A02E-814D-A62F-1E5FD864035F}">
      <dgm:prSet/>
      <dgm:spPr/>
      <dgm:t>
        <a:bodyPr/>
        <a:lstStyle/>
        <a:p>
          <a:endParaRPr lang="hu-HU"/>
        </a:p>
      </dgm:t>
    </dgm:pt>
    <dgm:pt modelId="{BAC3CC84-833C-B14B-8DAB-A38BC2E1B386}">
      <dgm:prSet phldrT="[Text]"/>
      <dgm:spPr/>
      <dgm:t>
        <a:bodyPr/>
        <a:lstStyle/>
        <a:p>
          <a:r>
            <a:rPr lang="hu-HU" dirty="0" smtClean="0"/>
            <a:t>Valós érték sokkal (,de sokkal) szélesebb körben</a:t>
          </a:r>
          <a:endParaRPr lang="hu-HU" dirty="0"/>
        </a:p>
      </dgm:t>
    </dgm:pt>
    <dgm:pt modelId="{F4277F14-68E8-FB45-A4CE-B6D9F003E7A3}" type="parTrans" cxnId="{8340F2B5-19FF-AC46-B932-EF6C247C1D6D}">
      <dgm:prSet/>
      <dgm:spPr/>
      <dgm:t>
        <a:bodyPr/>
        <a:lstStyle/>
        <a:p>
          <a:endParaRPr lang="hu-HU"/>
        </a:p>
      </dgm:t>
    </dgm:pt>
    <dgm:pt modelId="{B31BFF48-CE7A-5D4D-8580-58D694E1068E}" type="sibTrans" cxnId="{8340F2B5-19FF-AC46-B932-EF6C247C1D6D}">
      <dgm:prSet/>
      <dgm:spPr/>
      <dgm:t>
        <a:bodyPr/>
        <a:lstStyle/>
        <a:p>
          <a:endParaRPr lang="hu-HU"/>
        </a:p>
      </dgm:t>
    </dgm:pt>
    <dgm:pt modelId="{3D9C1CB6-50A5-3246-85D0-AAF4478E5BBA}">
      <dgm:prSet phldrT="[Text]"/>
      <dgm:spPr/>
      <dgm:t>
        <a:bodyPr/>
        <a:lstStyle/>
        <a:p>
          <a:r>
            <a:rPr lang="hu-HU" dirty="0" smtClean="0"/>
            <a:t>Csoport szemléletben szabályoz</a:t>
          </a:r>
          <a:endParaRPr lang="hu-HU" dirty="0"/>
        </a:p>
      </dgm:t>
    </dgm:pt>
    <dgm:pt modelId="{97273F68-98CB-4D4B-A7E8-41C5B5E21A2A}" type="parTrans" cxnId="{CC33E775-B2B2-1E44-BA72-E72B1FDD6343}">
      <dgm:prSet/>
      <dgm:spPr/>
      <dgm:t>
        <a:bodyPr/>
        <a:lstStyle/>
        <a:p>
          <a:endParaRPr lang="hu-HU"/>
        </a:p>
      </dgm:t>
    </dgm:pt>
    <dgm:pt modelId="{80F60C5D-5690-0E48-84BF-91E79640FBAE}" type="sibTrans" cxnId="{CC33E775-B2B2-1E44-BA72-E72B1FDD6343}">
      <dgm:prSet/>
      <dgm:spPr/>
      <dgm:t>
        <a:bodyPr/>
        <a:lstStyle/>
        <a:p>
          <a:endParaRPr lang="hu-HU"/>
        </a:p>
      </dgm:t>
    </dgm:pt>
    <dgm:pt modelId="{A9CF8AD0-366A-514D-9282-6FBEF6AFD349}">
      <dgm:prSet phldrT="[Text]"/>
      <dgm:spPr/>
      <dgm:t>
        <a:bodyPr/>
        <a:lstStyle/>
        <a:p>
          <a:r>
            <a:rPr lang="hu-HU" dirty="0" smtClean="0"/>
            <a:t>Mérlegképesség alapja a kontroll</a:t>
          </a:r>
          <a:endParaRPr lang="hu-HU" dirty="0"/>
        </a:p>
      </dgm:t>
    </dgm:pt>
    <dgm:pt modelId="{E651DD86-565F-A549-865B-A56A9AEE2D7D}" type="parTrans" cxnId="{198B1C84-717D-5C4C-99B3-33397485AB9A}">
      <dgm:prSet/>
      <dgm:spPr/>
      <dgm:t>
        <a:bodyPr/>
        <a:lstStyle/>
        <a:p>
          <a:endParaRPr lang="hu-HU"/>
        </a:p>
      </dgm:t>
    </dgm:pt>
    <dgm:pt modelId="{59B1B27E-D27A-7D45-8CE5-3462B0DF050F}" type="sibTrans" cxnId="{198B1C84-717D-5C4C-99B3-33397485AB9A}">
      <dgm:prSet/>
      <dgm:spPr/>
      <dgm:t>
        <a:bodyPr/>
        <a:lstStyle/>
        <a:p>
          <a:endParaRPr lang="hu-HU"/>
        </a:p>
      </dgm:t>
    </dgm:pt>
    <dgm:pt modelId="{886FDED8-D1FB-6B4C-BC51-8C5209ECCFEB}">
      <dgm:prSet phldrT="[Text]"/>
      <dgm:spPr/>
      <dgm:t>
        <a:bodyPr/>
        <a:lstStyle/>
        <a:p>
          <a:r>
            <a:rPr lang="hu-HU" dirty="0" smtClean="0"/>
            <a:t>Pénzügyi kimutatások elemi szigorúan (és máshogy) körbehatároltak</a:t>
          </a:r>
          <a:endParaRPr lang="hu-HU" dirty="0"/>
        </a:p>
      </dgm:t>
    </dgm:pt>
    <dgm:pt modelId="{29AD88DE-E11D-6443-92CB-A6622176F218}" type="parTrans" cxnId="{99B22FC9-F0A5-B54C-A60A-D93F9538D17C}">
      <dgm:prSet/>
      <dgm:spPr/>
      <dgm:t>
        <a:bodyPr/>
        <a:lstStyle/>
        <a:p>
          <a:endParaRPr lang="hu-HU"/>
        </a:p>
      </dgm:t>
    </dgm:pt>
    <dgm:pt modelId="{E9747226-A41B-5A49-A320-29C15D5ED283}" type="sibTrans" cxnId="{99B22FC9-F0A5-B54C-A60A-D93F9538D17C}">
      <dgm:prSet/>
      <dgm:spPr/>
      <dgm:t>
        <a:bodyPr/>
        <a:lstStyle/>
        <a:p>
          <a:endParaRPr lang="hu-HU"/>
        </a:p>
      </dgm:t>
    </dgm:pt>
    <dgm:pt modelId="{3B1BF084-588A-AB40-BB70-397EA372CACC}">
      <dgm:prSet phldrT="[Text]"/>
      <dgm:spPr/>
      <dgm:t>
        <a:bodyPr/>
        <a:lstStyle/>
        <a:p>
          <a:r>
            <a:rPr lang="hu-HU" dirty="0" smtClean="0"/>
            <a:t>…</a:t>
          </a:r>
          <a:r>
            <a:rPr lang="hu-HU" dirty="0" err="1" smtClean="0"/>
            <a:t>stb</a:t>
          </a:r>
          <a:r>
            <a:rPr lang="hu-HU" dirty="0" smtClean="0"/>
            <a:t>…</a:t>
          </a:r>
          <a:endParaRPr lang="hu-HU" dirty="0"/>
        </a:p>
      </dgm:t>
    </dgm:pt>
    <dgm:pt modelId="{85BFD0D9-6C4D-1847-8DDD-52DA820E7E2E}" type="parTrans" cxnId="{FFDA3327-BE62-D54A-9965-D8D8932B8197}">
      <dgm:prSet/>
      <dgm:spPr/>
      <dgm:t>
        <a:bodyPr/>
        <a:lstStyle/>
        <a:p>
          <a:endParaRPr lang="hu-HU"/>
        </a:p>
      </dgm:t>
    </dgm:pt>
    <dgm:pt modelId="{C64CEDEF-9891-6048-BBDB-54DA13BB7646}" type="sibTrans" cxnId="{FFDA3327-BE62-D54A-9965-D8D8932B8197}">
      <dgm:prSet/>
      <dgm:spPr/>
      <dgm:t>
        <a:bodyPr/>
        <a:lstStyle/>
        <a:p>
          <a:endParaRPr lang="hu-HU"/>
        </a:p>
      </dgm:t>
    </dgm:pt>
    <dgm:pt modelId="{4D7186D6-52C0-F14E-830A-555CCCDE8878}" type="pres">
      <dgm:prSet presAssocID="{7D15B5B9-1618-5E40-A3C6-04557F198E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1E20B404-C6E6-D54A-82DC-CBA87B4AEC37}" type="pres">
      <dgm:prSet presAssocID="{FA9BBF34-52A8-3B44-9518-B0D1A354E7B5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2BA9D2F-9512-2143-965E-A5655660C228}" type="pres">
      <dgm:prSet presAssocID="{E74C3EFB-D577-0848-BA7E-37DD5AE4E214}" presName="sibTrans" presStyleCnt="0"/>
      <dgm:spPr/>
      <dgm:t>
        <a:bodyPr/>
        <a:lstStyle/>
        <a:p>
          <a:endParaRPr lang="hu-HU"/>
        </a:p>
      </dgm:t>
    </dgm:pt>
    <dgm:pt modelId="{ACD3F539-8298-764F-A3E6-43E91485FE65}" type="pres">
      <dgm:prSet presAssocID="{BAC3CC84-833C-B14B-8DAB-A38BC2E1B386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DC02FA8-43ED-FC44-8B7D-CF6525878F45}" type="pres">
      <dgm:prSet presAssocID="{B31BFF48-CE7A-5D4D-8580-58D694E1068E}" presName="sibTrans" presStyleCnt="0"/>
      <dgm:spPr/>
      <dgm:t>
        <a:bodyPr/>
        <a:lstStyle/>
        <a:p>
          <a:endParaRPr lang="hu-HU"/>
        </a:p>
      </dgm:t>
    </dgm:pt>
    <dgm:pt modelId="{902ACC0E-5823-5E4D-BD55-63C75B723CD1}" type="pres">
      <dgm:prSet presAssocID="{3D9C1CB6-50A5-3246-85D0-AAF4478E5BBA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6868449-065E-CE4B-BB88-A8E240C2A869}" type="pres">
      <dgm:prSet presAssocID="{80F60C5D-5690-0E48-84BF-91E79640FBAE}" presName="sibTrans" presStyleCnt="0"/>
      <dgm:spPr/>
      <dgm:t>
        <a:bodyPr/>
        <a:lstStyle/>
        <a:p>
          <a:endParaRPr lang="hu-HU"/>
        </a:p>
      </dgm:t>
    </dgm:pt>
    <dgm:pt modelId="{1E12943E-F6E2-954D-8A90-174064027BEE}" type="pres">
      <dgm:prSet presAssocID="{A9CF8AD0-366A-514D-9282-6FBEF6AFD349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F5ECA88-E72D-874B-82B2-1E62A373ABD0}" type="pres">
      <dgm:prSet presAssocID="{59B1B27E-D27A-7D45-8CE5-3462B0DF050F}" presName="sibTrans" presStyleCnt="0"/>
      <dgm:spPr/>
      <dgm:t>
        <a:bodyPr/>
        <a:lstStyle/>
        <a:p>
          <a:endParaRPr lang="hu-HU"/>
        </a:p>
      </dgm:t>
    </dgm:pt>
    <dgm:pt modelId="{45C2C9A0-11F4-BE42-B019-C07D87C9F8B6}" type="pres">
      <dgm:prSet presAssocID="{886FDED8-D1FB-6B4C-BC51-8C5209ECCFEB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34A40F6-B569-D74F-89E7-248D2B1F182F}" type="pres">
      <dgm:prSet presAssocID="{E9747226-A41B-5A49-A320-29C15D5ED283}" presName="sibTrans" presStyleCnt="0"/>
      <dgm:spPr/>
      <dgm:t>
        <a:bodyPr/>
        <a:lstStyle/>
        <a:p>
          <a:endParaRPr lang="hu-HU"/>
        </a:p>
      </dgm:t>
    </dgm:pt>
    <dgm:pt modelId="{1C613C2A-448E-CB4B-855F-B8236509A4F1}" type="pres">
      <dgm:prSet presAssocID="{DCDE14C2-6918-634A-9CCB-795A5FBD9A73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09B4820-871B-8C4B-85A9-7952F256EAEA}" type="pres">
      <dgm:prSet presAssocID="{AA7B8954-807E-EA47-935F-728A922E3055}" presName="sibTrans" presStyleCnt="0"/>
      <dgm:spPr/>
      <dgm:t>
        <a:bodyPr/>
        <a:lstStyle/>
        <a:p>
          <a:endParaRPr lang="hu-HU"/>
        </a:p>
      </dgm:t>
    </dgm:pt>
    <dgm:pt modelId="{E2B30222-064F-CE41-8709-201698EF883F}" type="pres">
      <dgm:prSet presAssocID="{4DE2293D-641D-7748-8E5C-B1969E3068C9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3EA344A-8F7D-0145-B944-BDF7840214B2}" type="pres">
      <dgm:prSet presAssocID="{B1EE1082-E74A-EC4E-8AF7-9F71DD5B6F3C}" presName="sibTrans" presStyleCnt="0"/>
      <dgm:spPr/>
      <dgm:t>
        <a:bodyPr/>
        <a:lstStyle/>
        <a:p>
          <a:endParaRPr lang="hu-HU"/>
        </a:p>
      </dgm:t>
    </dgm:pt>
    <dgm:pt modelId="{542BDF9B-4E7B-AD47-B2CB-A837943B3CBB}" type="pres">
      <dgm:prSet presAssocID="{B948BA92-1FEF-6847-B9BA-9BE740C84BF2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E7FD0CE-718D-E14A-AF3F-7CE882745683}" type="pres">
      <dgm:prSet presAssocID="{C17895B7-4FCA-A54F-A3C7-A6B64655B5A9}" presName="sibTrans" presStyleCnt="0"/>
      <dgm:spPr/>
      <dgm:t>
        <a:bodyPr/>
        <a:lstStyle/>
        <a:p>
          <a:endParaRPr lang="hu-HU"/>
        </a:p>
      </dgm:t>
    </dgm:pt>
    <dgm:pt modelId="{7021F2F0-E6AE-CA40-ADE9-10364D77E991}" type="pres">
      <dgm:prSet presAssocID="{BC0FFEBB-703A-574F-8AEB-2792F0093AA7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0130E12-1442-E34A-9561-E8D39E4E91FE}" type="pres">
      <dgm:prSet presAssocID="{D6248D09-31EC-334E-87EE-D564936C421E}" presName="sibTrans" presStyleCnt="0"/>
      <dgm:spPr/>
      <dgm:t>
        <a:bodyPr/>
        <a:lstStyle/>
        <a:p>
          <a:endParaRPr lang="hu-HU"/>
        </a:p>
      </dgm:t>
    </dgm:pt>
    <dgm:pt modelId="{35A7EEDE-93B5-8941-A7A6-6D05196BDF48}" type="pres">
      <dgm:prSet presAssocID="{7D7E952D-5A47-AA47-800C-537D2D642469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F2C17CE-AA49-174C-B8E1-1EE21F02DE60}" type="pres">
      <dgm:prSet presAssocID="{E866057D-8165-5D46-9268-D7C8A503386D}" presName="sibTrans" presStyleCnt="0"/>
      <dgm:spPr/>
      <dgm:t>
        <a:bodyPr/>
        <a:lstStyle/>
        <a:p>
          <a:endParaRPr lang="hu-HU"/>
        </a:p>
      </dgm:t>
    </dgm:pt>
    <dgm:pt modelId="{80DA8270-D57C-7248-AA65-614087A678C8}" type="pres">
      <dgm:prSet presAssocID="{1D188DEA-9764-1A44-8680-743AFBFBBC41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703E2AE-CDA6-0A45-B10C-F0579DE45F9E}" type="pres">
      <dgm:prSet presAssocID="{8DE82365-CC61-0843-8F63-3D07E6F44A6B}" presName="sibTrans" presStyleCnt="0"/>
      <dgm:spPr/>
      <dgm:t>
        <a:bodyPr/>
        <a:lstStyle/>
        <a:p>
          <a:endParaRPr lang="hu-HU"/>
        </a:p>
      </dgm:t>
    </dgm:pt>
    <dgm:pt modelId="{8125A3FF-5798-6043-8961-81BF9D80DAE2}" type="pres">
      <dgm:prSet presAssocID="{3B1BF084-588A-AB40-BB70-397EA372CACC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92AFEEC2-8494-7743-9C7F-27618B42B421}" srcId="{7D15B5B9-1618-5E40-A3C6-04557F198ED0}" destId="{FA9BBF34-52A8-3B44-9518-B0D1A354E7B5}" srcOrd="0" destOrd="0" parTransId="{D08680A3-F95E-9E42-9819-F67E00D7F24B}" sibTransId="{E74C3EFB-D577-0848-BA7E-37DD5AE4E214}"/>
    <dgm:cxn modelId="{9D9FCD57-959F-744F-8445-2266E4C56F9A}" type="presOf" srcId="{3D9C1CB6-50A5-3246-85D0-AAF4478E5BBA}" destId="{902ACC0E-5823-5E4D-BD55-63C75B723CD1}" srcOrd="0" destOrd="0" presId="urn:microsoft.com/office/officeart/2005/8/layout/default#2"/>
    <dgm:cxn modelId="{CC33E775-B2B2-1E44-BA72-E72B1FDD6343}" srcId="{7D15B5B9-1618-5E40-A3C6-04557F198ED0}" destId="{3D9C1CB6-50A5-3246-85D0-AAF4478E5BBA}" srcOrd="2" destOrd="0" parTransId="{97273F68-98CB-4D4B-A7E8-41C5B5E21A2A}" sibTransId="{80F60C5D-5690-0E48-84BF-91E79640FBAE}"/>
    <dgm:cxn modelId="{515AD4EC-BE1E-284F-A5B6-5D53D1C2E9FD}" srcId="{7D15B5B9-1618-5E40-A3C6-04557F198ED0}" destId="{B948BA92-1FEF-6847-B9BA-9BE740C84BF2}" srcOrd="7" destOrd="0" parTransId="{0D71E0E5-3839-C44D-BA45-97622271702F}" sibTransId="{C17895B7-4FCA-A54F-A3C7-A6B64655B5A9}"/>
    <dgm:cxn modelId="{068175C2-4844-5142-BA39-BB4795577565}" type="presOf" srcId="{7D7E952D-5A47-AA47-800C-537D2D642469}" destId="{35A7EEDE-93B5-8941-A7A6-6D05196BDF48}" srcOrd="0" destOrd="0" presId="urn:microsoft.com/office/officeart/2005/8/layout/default#2"/>
    <dgm:cxn modelId="{FFDA3327-BE62-D54A-9965-D8D8932B8197}" srcId="{7D15B5B9-1618-5E40-A3C6-04557F198ED0}" destId="{3B1BF084-588A-AB40-BB70-397EA372CACC}" srcOrd="11" destOrd="0" parTransId="{85BFD0D9-6C4D-1847-8DDD-52DA820E7E2E}" sibTransId="{C64CEDEF-9891-6048-BBDB-54DA13BB7646}"/>
    <dgm:cxn modelId="{DBE048FE-261C-524E-A22C-F274AB4BAEE5}" type="presOf" srcId="{BC0FFEBB-703A-574F-8AEB-2792F0093AA7}" destId="{7021F2F0-E6AE-CA40-ADE9-10364D77E991}" srcOrd="0" destOrd="0" presId="urn:microsoft.com/office/officeart/2005/8/layout/default#2"/>
    <dgm:cxn modelId="{374D5F98-81D4-E442-8D43-480E45B0C4DF}" type="presOf" srcId="{DCDE14C2-6918-634A-9CCB-795A5FBD9A73}" destId="{1C613C2A-448E-CB4B-855F-B8236509A4F1}" srcOrd="0" destOrd="0" presId="urn:microsoft.com/office/officeart/2005/8/layout/default#2"/>
    <dgm:cxn modelId="{5661F569-1DE8-EF4C-8AB7-BA1244F45E88}" srcId="{7D15B5B9-1618-5E40-A3C6-04557F198ED0}" destId="{BC0FFEBB-703A-574F-8AEB-2792F0093AA7}" srcOrd="8" destOrd="0" parTransId="{D22E68FF-FFAA-AB43-87BA-D633B9D424AE}" sibTransId="{D6248D09-31EC-334E-87EE-D564936C421E}"/>
    <dgm:cxn modelId="{44C54459-A424-A144-8C74-8077E820D015}" type="presOf" srcId="{7D15B5B9-1618-5E40-A3C6-04557F198ED0}" destId="{4D7186D6-52C0-F14E-830A-555CCCDE8878}" srcOrd="0" destOrd="0" presId="urn:microsoft.com/office/officeart/2005/8/layout/default#2"/>
    <dgm:cxn modelId="{B2F2FA59-9D81-D54D-A67A-DCF8DD7508F0}" type="presOf" srcId="{A9CF8AD0-366A-514D-9282-6FBEF6AFD349}" destId="{1E12943E-F6E2-954D-8A90-174064027BEE}" srcOrd="0" destOrd="0" presId="urn:microsoft.com/office/officeart/2005/8/layout/default#2"/>
    <dgm:cxn modelId="{F9489A1F-724C-6944-B6FE-01FAABCC0F14}" type="presOf" srcId="{FA9BBF34-52A8-3B44-9518-B0D1A354E7B5}" destId="{1E20B404-C6E6-D54A-82DC-CBA87B4AEC37}" srcOrd="0" destOrd="0" presId="urn:microsoft.com/office/officeart/2005/8/layout/default#2"/>
    <dgm:cxn modelId="{742F94AE-19F8-6B4D-80B8-C3ED3404177A}" type="presOf" srcId="{1D188DEA-9764-1A44-8680-743AFBFBBC41}" destId="{80DA8270-D57C-7248-AA65-614087A678C8}" srcOrd="0" destOrd="0" presId="urn:microsoft.com/office/officeart/2005/8/layout/default#2"/>
    <dgm:cxn modelId="{02375618-9AE4-1E49-B888-A0BBDC65B85B}" type="presOf" srcId="{BAC3CC84-833C-B14B-8DAB-A38BC2E1B386}" destId="{ACD3F539-8298-764F-A3E6-43E91485FE65}" srcOrd="0" destOrd="0" presId="urn:microsoft.com/office/officeart/2005/8/layout/default#2"/>
    <dgm:cxn modelId="{8340F2B5-19FF-AC46-B932-EF6C247C1D6D}" srcId="{7D15B5B9-1618-5E40-A3C6-04557F198ED0}" destId="{BAC3CC84-833C-B14B-8DAB-A38BC2E1B386}" srcOrd="1" destOrd="0" parTransId="{F4277F14-68E8-FB45-A4CE-B6D9F003E7A3}" sibTransId="{B31BFF48-CE7A-5D4D-8580-58D694E1068E}"/>
    <dgm:cxn modelId="{574D5722-B54F-F145-A022-B5C2914B5DAD}" type="presOf" srcId="{886FDED8-D1FB-6B4C-BC51-8C5209ECCFEB}" destId="{45C2C9A0-11F4-BE42-B019-C07D87C9F8B6}" srcOrd="0" destOrd="0" presId="urn:microsoft.com/office/officeart/2005/8/layout/default#2"/>
    <dgm:cxn modelId="{A054C087-FE55-DD4F-89AF-1C70AAB4E636}" type="presOf" srcId="{3B1BF084-588A-AB40-BB70-397EA372CACC}" destId="{8125A3FF-5798-6043-8961-81BF9D80DAE2}" srcOrd="0" destOrd="0" presId="urn:microsoft.com/office/officeart/2005/8/layout/default#2"/>
    <dgm:cxn modelId="{6EDCFEAF-BA71-934A-BCF4-6E297BF5155C}" srcId="{7D15B5B9-1618-5E40-A3C6-04557F198ED0}" destId="{DCDE14C2-6918-634A-9CCB-795A5FBD9A73}" srcOrd="5" destOrd="0" parTransId="{A445E58D-ADB3-0F4B-AAF1-6592AD3A5CD8}" sibTransId="{AA7B8954-807E-EA47-935F-728A922E3055}"/>
    <dgm:cxn modelId="{82CD578F-A9A7-184A-979F-DD356ED34197}" type="presOf" srcId="{B948BA92-1FEF-6847-B9BA-9BE740C84BF2}" destId="{542BDF9B-4E7B-AD47-B2CB-A837943B3CBB}" srcOrd="0" destOrd="0" presId="urn:microsoft.com/office/officeart/2005/8/layout/default#2"/>
    <dgm:cxn modelId="{99B22FC9-F0A5-B54C-A60A-D93F9538D17C}" srcId="{7D15B5B9-1618-5E40-A3C6-04557F198ED0}" destId="{886FDED8-D1FB-6B4C-BC51-8C5209ECCFEB}" srcOrd="4" destOrd="0" parTransId="{29AD88DE-E11D-6443-92CB-A6622176F218}" sibTransId="{E9747226-A41B-5A49-A320-29C15D5ED283}"/>
    <dgm:cxn modelId="{7D782BD4-4722-D949-9C54-313F9331C11C}" srcId="{7D15B5B9-1618-5E40-A3C6-04557F198ED0}" destId="{7D7E952D-5A47-AA47-800C-537D2D642469}" srcOrd="9" destOrd="0" parTransId="{B9189DFC-48C3-534E-AF8D-AF6A9C75B0D8}" sibTransId="{E866057D-8165-5D46-9268-D7C8A503386D}"/>
    <dgm:cxn modelId="{198B1C84-717D-5C4C-99B3-33397485AB9A}" srcId="{7D15B5B9-1618-5E40-A3C6-04557F198ED0}" destId="{A9CF8AD0-366A-514D-9282-6FBEF6AFD349}" srcOrd="3" destOrd="0" parTransId="{E651DD86-565F-A549-865B-A56A9AEE2D7D}" sibTransId="{59B1B27E-D27A-7D45-8CE5-3462B0DF050F}"/>
    <dgm:cxn modelId="{02EF53FD-7599-5C48-9C3B-5218A9D0C167}" srcId="{7D15B5B9-1618-5E40-A3C6-04557F198ED0}" destId="{4DE2293D-641D-7748-8E5C-B1969E3068C9}" srcOrd="6" destOrd="0" parTransId="{2DBFD9C1-E48C-3C40-8C9B-2117A0076B15}" sibTransId="{B1EE1082-E74A-EC4E-8AF7-9F71DD5B6F3C}"/>
    <dgm:cxn modelId="{8B882186-A02E-814D-A62F-1E5FD864035F}" srcId="{7D15B5B9-1618-5E40-A3C6-04557F198ED0}" destId="{1D188DEA-9764-1A44-8680-743AFBFBBC41}" srcOrd="10" destOrd="0" parTransId="{CB68B1ED-5B3A-CF4F-B95B-E911291E87FB}" sibTransId="{8DE82365-CC61-0843-8F63-3D07E6F44A6B}"/>
    <dgm:cxn modelId="{C6043D2B-EFE8-B948-A809-DEE1130499F1}" type="presOf" srcId="{4DE2293D-641D-7748-8E5C-B1969E3068C9}" destId="{E2B30222-064F-CE41-8709-201698EF883F}" srcOrd="0" destOrd="0" presId="urn:microsoft.com/office/officeart/2005/8/layout/default#2"/>
    <dgm:cxn modelId="{26BE37B0-D474-7A46-8D36-66F25C336712}" type="presParOf" srcId="{4D7186D6-52C0-F14E-830A-555CCCDE8878}" destId="{1E20B404-C6E6-D54A-82DC-CBA87B4AEC37}" srcOrd="0" destOrd="0" presId="urn:microsoft.com/office/officeart/2005/8/layout/default#2"/>
    <dgm:cxn modelId="{3D4FC36D-A1B4-6644-93B2-5592F216FD33}" type="presParOf" srcId="{4D7186D6-52C0-F14E-830A-555CCCDE8878}" destId="{B2BA9D2F-9512-2143-965E-A5655660C228}" srcOrd="1" destOrd="0" presId="urn:microsoft.com/office/officeart/2005/8/layout/default#2"/>
    <dgm:cxn modelId="{F52E7F86-C1E0-8344-A181-B06E8CCBEA6A}" type="presParOf" srcId="{4D7186D6-52C0-F14E-830A-555CCCDE8878}" destId="{ACD3F539-8298-764F-A3E6-43E91485FE65}" srcOrd="2" destOrd="0" presId="urn:microsoft.com/office/officeart/2005/8/layout/default#2"/>
    <dgm:cxn modelId="{18F90265-F890-8F41-B47B-7BC4DA6B9D5B}" type="presParOf" srcId="{4D7186D6-52C0-F14E-830A-555CCCDE8878}" destId="{BDC02FA8-43ED-FC44-8B7D-CF6525878F45}" srcOrd="3" destOrd="0" presId="urn:microsoft.com/office/officeart/2005/8/layout/default#2"/>
    <dgm:cxn modelId="{435E5337-99D6-3749-9280-C613631DCA04}" type="presParOf" srcId="{4D7186D6-52C0-F14E-830A-555CCCDE8878}" destId="{902ACC0E-5823-5E4D-BD55-63C75B723CD1}" srcOrd="4" destOrd="0" presId="urn:microsoft.com/office/officeart/2005/8/layout/default#2"/>
    <dgm:cxn modelId="{E8DE9D1C-C1DB-1749-B999-5890608B2092}" type="presParOf" srcId="{4D7186D6-52C0-F14E-830A-555CCCDE8878}" destId="{16868449-065E-CE4B-BB88-A8E240C2A869}" srcOrd="5" destOrd="0" presId="urn:microsoft.com/office/officeart/2005/8/layout/default#2"/>
    <dgm:cxn modelId="{7826F3FE-A302-124B-B002-9F1DB9C4C06F}" type="presParOf" srcId="{4D7186D6-52C0-F14E-830A-555CCCDE8878}" destId="{1E12943E-F6E2-954D-8A90-174064027BEE}" srcOrd="6" destOrd="0" presId="urn:microsoft.com/office/officeart/2005/8/layout/default#2"/>
    <dgm:cxn modelId="{A18F19B7-4356-824C-A8F3-ACD946416E3F}" type="presParOf" srcId="{4D7186D6-52C0-F14E-830A-555CCCDE8878}" destId="{4F5ECA88-E72D-874B-82B2-1E62A373ABD0}" srcOrd="7" destOrd="0" presId="urn:microsoft.com/office/officeart/2005/8/layout/default#2"/>
    <dgm:cxn modelId="{0B8B52C8-2C45-C94C-8CBB-73B2654201EF}" type="presParOf" srcId="{4D7186D6-52C0-F14E-830A-555CCCDE8878}" destId="{45C2C9A0-11F4-BE42-B019-C07D87C9F8B6}" srcOrd="8" destOrd="0" presId="urn:microsoft.com/office/officeart/2005/8/layout/default#2"/>
    <dgm:cxn modelId="{17EC11C1-E08C-DD44-951A-DE10D50026B7}" type="presParOf" srcId="{4D7186D6-52C0-F14E-830A-555CCCDE8878}" destId="{234A40F6-B569-D74F-89E7-248D2B1F182F}" srcOrd="9" destOrd="0" presId="urn:microsoft.com/office/officeart/2005/8/layout/default#2"/>
    <dgm:cxn modelId="{9FC03A4E-27F6-1B40-A318-B68331B5B386}" type="presParOf" srcId="{4D7186D6-52C0-F14E-830A-555CCCDE8878}" destId="{1C613C2A-448E-CB4B-855F-B8236509A4F1}" srcOrd="10" destOrd="0" presId="urn:microsoft.com/office/officeart/2005/8/layout/default#2"/>
    <dgm:cxn modelId="{F3144E02-D311-A942-AA7C-81C458D074C8}" type="presParOf" srcId="{4D7186D6-52C0-F14E-830A-555CCCDE8878}" destId="{609B4820-871B-8C4B-85A9-7952F256EAEA}" srcOrd="11" destOrd="0" presId="urn:microsoft.com/office/officeart/2005/8/layout/default#2"/>
    <dgm:cxn modelId="{FDC5ED74-49E7-544B-BF19-05FE5F464068}" type="presParOf" srcId="{4D7186D6-52C0-F14E-830A-555CCCDE8878}" destId="{E2B30222-064F-CE41-8709-201698EF883F}" srcOrd="12" destOrd="0" presId="urn:microsoft.com/office/officeart/2005/8/layout/default#2"/>
    <dgm:cxn modelId="{54026478-9809-3642-B292-4727073697DA}" type="presParOf" srcId="{4D7186D6-52C0-F14E-830A-555CCCDE8878}" destId="{13EA344A-8F7D-0145-B944-BDF7840214B2}" srcOrd="13" destOrd="0" presId="urn:microsoft.com/office/officeart/2005/8/layout/default#2"/>
    <dgm:cxn modelId="{28B174C0-D2CA-0B46-A2DC-88C8A48BA7E2}" type="presParOf" srcId="{4D7186D6-52C0-F14E-830A-555CCCDE8878}" destId="{542BDF9B-4E7B-AD47-B2CB-A837943B3CBB}" srcOrd="14" destOrd="0" presId="urn:microsoft.com/office/officeart/2005/8/layout/default#2"/>
    <dgm:cxn modelId="{0D72B741-F47F-2B48-B58A-162334477491}" type="presParOf" srcId="{4D7186D6-52C0-F14E-830A-555CCCDE8878}" destId="{EE7FD0CE-718D-E14A-AF3F-7CE882745683}" srcOrd="15" destOrd="0" presId="urn:microsoft.com/office/officeart/2005/8/layout/default#2"/>
    <dgm:cxn modelId="{15EFF279-8CBD-D04B-B350-0F5D4008CC96}" type="presParOf" srcId="{4D7186D6-52C0-F14E-830A-555CCCDE8878}" destId="{7021F2F0-E6AE-CA40-ADE9-10364D77E991}" srcOrd="16" destOrd="0" presId="urn:microsoft.com/office/officeart/2005/8/layout/default#2"/>
    <dgm:cxn modelId="{3B5FDD89-0191-5844-9789-FD4C8A0B8047}" type="presParOf" srcId="{4D7186D6-52C0-F14E-830A-555CCCDE8878}" destId="{60130E12-1442-E34A-9561-E8D39E4E91FE}" srcOrd="17" destOrd="0" presId="urn:microsoft.com/office/officeart/2005/8/layout/default#2"/>
    <dgm:cxn modelId="{8B4B906D-A57C-314A-A4B5-797203BA1DE9}" type="presParOf" srcId="{4D7186D6-52C0-F14E-830A-555CCCDE8878}" destId="{35A7EEDE-93B5-8941-A7A6-6D05196BDF48}" srcOrd="18" destOrd="0" presId="urn:microsoft.com/office/officeart/2005/8/layout/default#2"/>
    <dgm:cxn modelId="{69638FB2-9E82-7B40-A66A-6B95872A7BBB}" type="presParOf" srcId="{4D7186D6-52C0-F14E-830A-555CCCDE8878}" destId="{8F2C17CE-AA49-174C-B8E1-1EE21F02DE60}" srcOrd="19" destOrd="0" presId="urn:microsoft.com/office/officeart/2005/8/layout/default#2"/>
    <dgm:cxn modelId="{02CE57EC-C28D-A340-BC87-68F91F5B79E4}" type="presParOf" srcId="{4D7186D6-52C0-F14E-830A-555CCCDE8878}" destId="{80DA8270-D57C-7248-AA65-614087A678C8}" srcOrd="20" destOrd="0" presId="urn:microsoft.com/office/officeart/2005/8/layout/default#2"/>
    <dgm:cxn modelId="{0F2C61A9-09E6-0443-AA41-6E5D264ED9D9}" type="presParOf" srcId="{4D7186D6-52C0-F14E-830A-555CCCDE8878}" destId="{7703E2AE-CDA6-0A45-B10C-F0579DE45F9E}" srcOrd="21" destOrd="0" presId="urn:microsoft.com/office/officeart/2005/8/layout/default#2"/>
    <dgm:cxn modelId="{60673AB8-3041-2B43-B14C-B5794C5BF81C}" type="presParOf" srcId="{4D7186D6-52C0-F14E-830A-555CCCDE8878}" destId="{8125A3FF-5798-6043-8961-81BF9D80DAE2}" srcOrd="22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BE04870-5C28-1C48-8A34-C72079BC5B5A}" type="doc">
      <dgm:prSet loTypeId="urn:microsoft.com/office/officeart/2005/8/layout/default#3" loCatId="" qsTypeId="urn:microsoft.com/office/officeart/2005/8/quickstyle/simple1" qsCatId="simple" csTypeId="urn:microsoft.com/office/officeart/2005/8/colors/colorful1#6" csCatId="colorful" phldr="1"/>
      <dgm:spPr/>
      <dgm:t>
        <a:bodyPr/>
        <a:lstStyle/>
        <a:p>
          <a:endParaRPr lang="hu-HU"/>
        </a:p>
      </dgm:t>
    </dgm:pt>
    <dgm:pt modelId="{E0F0F6E8-970F-4B42-9643-4CDE2BB53804}">
      <dgm:prSet/>
      <dgm:spPr/>
      <dgm:t>
        <a:bodyPr/>
        <a:lstStyle/>
        <a:p>
          <a:pPr rtl="0"/>
          <a:r>
            <a:rPr lang="en-US" dirty="0" smtClean="0"/>
            <a:t>A </a:t>
          </a:r>
          <a:r>
            <a:rPr lang="en-US" dirty="0" err="1" smtClean="0"/>
            <a:t>költségvetés</a:t>
          </a:r>
          <a:r>
            <a:rPr lang="en-US" dirty="0" smtClean="0"/>
            <a:t> </a:t>
          </a:r>
          <a:r>
            <a:rPr lang="en-US" dirty="0" err="1" smtClean="0"/>
            <a:t>érdeke</a:t>
          </a:r>
          <a:r>
            <a:rPr lang="en-US" dirty="0" smtClean="0"/>
            <a:t> </a:t>
          </a:r>
          <a:r>
            <a:rPr lang="en-US" dirty="0" err="1" smtClean="0"/>
            <a:t>sérül</a:t>
          </a:r>
          <a:r>
            <a:rPr lang="en-US" dirty="0" smtClean="0"/>
            <a:t>/</a:t>
          </a:r>
          <a:r>
            <a:rPr lang="en-US" dirty="0" err="1" smtClean="0"/>
            <a:t>sérülhet</a:t>
          </a:r>
          <a:r>
            <a:rPr lang="en-US" dirty="0" smtClean="0"/>
            <a:t>!</a:t>
          </a:r>
          <a:endParaRPr lang="en-US" dirty="0"/>
        </a:p>
      </dgm:t>
    </dgm:pt>
    <dgm:pt modelId="{A3AC6513-A986-B049-8EF3-D3541F50C0FE}" type="parTrans" cxnId="{26484083-3495-9249-A819-AC16B663928D}">
      <dgm:prSet/>
      <dgm:spPr/>
      <dgm:t>
        <a:bodyPr/>
        <a:lstStyle/>
        <a:p>
          <a:endParaRPr lang="hu-HU"/>
        </a:p>
      </dgm:t>
    </dgm:pt>
    <dgm:pt modelId="{FDA63E77-5F91-F543-AB09-6B6A618B8EC4}" type="sibTrans" cxnId="{26484083-3495-9249-A819-AC16B663928D}">
      <dgm:prSet/>
      <dgm:spPr/>
      <dgm:t>
        <a:bodyPr/>
        <a:lstStyle/>
        <a:p>
          <a:endParaRPr lang="hu-HU"/>
        </a:p>
      </dgm:t>
    </dgm:pt>
    <dgm:pt modelId="{D88E6ACF-599F-6248-8A5F-E80B7EC489BA}">
      <dgm:prSet/>
      <dgm:spPr/>
      <dgm:t>
        <a:bodyPr/>
        <a:lstStyle/>
        <a:p>
          <a:pPr rtl="0"/>
          <a:r>
            <a:rPr lang="en-US" dirty="0" err="1" smtClean="0"/>
            <a:t>Szabályozási</a:t>
          </a:r>
          <a:r>
            <a:rPr lang="en-US" dirty="0" smtClean="0"/>
            <a:t> </a:t>
          </a:r>
          <a:r>
            <a:rPr lang="en-US" dirty="0" err="1" smtClean="0"/>
            <a:t>problémák</a:t>
          </a:r>
          <a:r>
            <a:rPr lang="en-US" dirty="0" smtClean="0"/>
            <a:t> </a:t>
          </a:r>
          <a:r>
            <a:rPr lang="en-US" dirty="0" err="1" smtClean="0"/>
            <a:t>és</a:t>
          </a:r>
          <a:r>
            <a:rPr lang="en-US" dirty="0" smtClean="0"/>
            <a:t> </a:t>
          </a:r>
          <a:r>
            <a:rPr lang="en-US" dirty="0" err="1" smtClean="0"/>
            <a:t>anomáliák</a:t>
          </a:r>
          <a:endParaRPr lang="en-US" dirty="0"/>
        </a:p>
      </dgm:t>
    </dgm:pt>
    <dgm:pt modelId="{0DD539D8-3C38-EF4E-BE16-B431FF981570}" type="parTrans" cxnId="{1E47E66D-6BE0-784C-8073-DBD393BEBC4A}">
      <dgm:prSet/>
      <dgm:spPr/>
      <dgm:t>
        <a:bodyPr/>
        <a:lstStyle/>
        <a:p>
          <a:endParaRPr lang="hu-HU"/>
        </a:p>
      </dgm:t>
    </dgm:pt>
    <dgm:pt modelId="{A308554F-CBE3-DB4F-9DEB-CE6EBCAD81FE}" type="sibTrans" cxnId="{1E47E66D-6BE0-784C-8073-DBD393BEBC4A}">
      <dgm:prSet/>
      <dgm:spPr/>
      <dgm:t>
        <a:bodyPr/>
        <a:lstStyle/>
        <a:p>
          <a:endParaRPr lang="hu-HU"/>
        </a:p>
      </dgm:t>
    </dgm:pt>
    <dgm:pt modelId="{2D97FCA4-5B13-8546-8992-249B77E7D613}">
      <dgm:prSet/>
      <dgm:spPr/>
      <dgm:t>
        <a:bodyPr/>
        <a:lstStyle/>
        <a:p>
          <a:pPr rtl="0"/>
          <a:r>
            <a:rPr lang="en-US" dirty="0" err="1" smtClean="0"/>
            <a:t>Számviteli</a:t>
          </a:r>
          <a:r>
            <a:rPr lang="en-US" dirty="0" smtClean="0"/>
            <a:t> </a:t>
          </a:r>
          <a:r>
            <a:rPr lang="en-US" dirty="0" err="1" smtClean="0"/>
            <a:t>értékek</a:t>
          </a:r>
          <a:r>
            <a:rPr lang="en-US" dirty="0" smtClean="0"/>
            <a:t> </a:t>
          </a:r>
          <a:r>
            <a:rPr lang="en-US" dirty="0" err="1" smtClean="0"/>
            <a:t>használata</a:t>
          </a:r>
          <a:r>
            <a:rPr lang="en-US" dirty="0" smtClean="0"/>
            <a:t> </a:t>
          </a:r>
        </a:p>
        <a:p>
          <a:pPr rtl="0"/>
          <a:r>
            <a:rPr lang="en-US" dirty="0" smtClean="0"/>
            <a:t>(</a:t>
          </a:r>
          <a:r>
            <a:rPr lang="en-US" dirty="0" err="1" smtClean="0"/>
            <a:t>lásd</a:t>
          </a:r>
          <a:r>
            <a:rPr lang="en-US" dirty="0" smtClean="0"/>
            <a:t> </a:t>
          </a:r>
          <a:r>
            <a:rPr lang="en-US" dirty="0" err="1" smtClean="0"/>
            <a:t>magyar</a:t>
          </a:r>
          <a:r>
            <a:rPr lang="en-US" dirty="0" smtClean="0"/>
            <a:t> </a:t>
          </a:r>
          <a:r>
            <a:rPr lang="en-US" dirty="0" err="1" smtClean="0"/>
            <a:t>szabályozás</a:t>
          </a:r>
          <a:r>
            <a:rPr lang="en-US" dirty="0" smtClean="0"/>
            <a:t>)</a:t>
          </a:r>
          <a:endParaRPr lang="en-US" dirty="0"/>
        </a:p>
      </dgm:t>
    </dgm:pt>
    <dgm:pt modelId="{1610ABE6-A59A-9D4C-8EE9-87647BF85495}" type="parTrans" cxnId="{1CC29439-2B2E-AF47-AE71-245439088931}">
      <dgm:prSet/>
      <dgm:spPr/>
      <dgm:t>
        <a:bodyPr/>
        <a:lstStyle/>
        <a:p>
          <a:endParaRPr lang="hu-HU"/>
        </a:p>
      </dgm:t>
    </dgm:pt>
    <dgm:pt modelId="{90A539CE-FF7C-DA40-9F1B-FA5749F3F10D}" type="sibTrans" cxnId="{1CC29439-2B2E-AF47-AE71-245439088931}">
      <dgm:prSet/>
      <dgm:spPr/>
      <dgm:t>
        <a:bodyPr/>
        <a:lstStyle/>
        <a:p>
          <a:endParaRPr lang="hu-HU"/>
        </a:p>
      </dgm:t>
    </dgm:pt>
    <dgm:pt modelId="{DAE73DFB-1829-024F-A995-226E8495AC94}" type="pres">
      <dgm:prSet presAssocID="{6BE04870-5C28-1C48-8A34-C72079BC5B5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3734431B-8A83-B143-8355-53F16DCF2D37}" type="pres">
      <dgm:prSet presAssocID="{E0F0F6E8-970F-4B42-9643-4CDE2BB5380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471331A-7E7A-6B48-B779-8C3C889E60E6}" type="pres">
      <dgm:prSet presAssocID="{FDA63E77-5F91-F543-AB09-6B6A618B8EC4}" presName="sibTrans" presStyleCnt="0"/>
      <dgm:spPr/>
      <dgm:t>
        <a:bodyPr/>
        <a:lstStyle/>
        <a:p>
          <a:endParaRPr lang="hu-HU"/>
        </a:p>
      </dgm:t>
    </dgm:pt>
    <dgm:pt modelId="{370D39D7-8E37-8F48-B525-50FC7C34C10B}" type="pres">
      <dgm:prSet presAssocID="{D88E6ACF-599F-6248-8A5F-E80B7EC489B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7E753C3-6D32-374F-93B9-D98164080FB0}" type="pres">
      <dgm:prSet presAssocID="{A308554F-CBE3-DB4F-9DEB-CE6EBCAD81FE}" presName="sibTrans" presStyleCnt="0"/>
      <dgm:spPr/>
      <dgm:t>
        <a:bodyPr/>
        <a:lstStyle/>
        <a:p>
          <a:endParaRPr lang="hu-HU"/>
        </a:p>
      </dgm:t>
    </dgm:pt>
    <dgm:pt modelId="{67333A82-F148-064E-BBBC-1F3694C7A0A0}" type="pres">
      <dgm:prSet presAssocID="{2D97FCA4-5B13-8546-8992-249B77E7D61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B9701C94-1FE5-7F43-B3A1-C66C7DB18D19}" type="presOf" srcId="{E0F0F6E8-970F-4B42-9643-4CDE2BB53804}" destId="{3734431B-8A83-B143-8355-53F16DCF2D37}" srcOrd="0" destOrd="0" presId="urn:microsoft.com/office/officeart/2005/8/layout/default#3"/>
    <dgm:cxn modelId="{3A86BC0B-741B-AE44-A81C-094D6DD4904D}" type="presOf" srcId="{6BE04870-5C28-1C48-8A34-C72079BC5B5A}" destId="{DAE73DFB-1829-024F-A995-226E8495AC94}" srcOrd="0" destOrd="0" presId="urn:microsoft.com/office/officeart/2005/8/layout/default#3"/>
    <dgm:cxn modelId="{1CC29439-2B2E-AF47-AE71-245439088931}" srcId="{6BE04870-5C28-1C48-8A34-C72079BC5B5A}" destId="{2D97FCA4-5B13-8546-8992-249B77E7D613}" srcOrd="2" destOrd="0" parTransId="{1610ABE6-A59A-9D4C-8EE9-87647BF85495}" sibTransId="{90A539CE-FF7C-DA40-9F1B-FA5749F3F10D}"/>
    <dgm:cxn modelId="{5377F652-BAB7-9745-B8CE-6288DD991176}" type="presOf" srcId="{D88E6ACF-599F-6248-8A5F-E80B7EC489BA}" destId="{370D39D7-8E37-8F48-B525-50FC7C34C10B}" srcOrd="0" destOrd="0" presId="urn:microsoft.com/office/officeart/2005/8/layout/default#3"/>
    <dgm:cxn modelId="{1E47E66D-6BE0-784C-8073-DBD393BEBC4A}" srcId="{6BE04870-5C28-1C48-8A34-C72079BC5B5A}" destId="{D88E6ACF-599F-6248-8A5F-E80B7EC489BA}" srcOrd="1" destOrd="0" parTransId="{0DD539D8-3C38-EF4E-BE16-B431FF981570}" sibTransId="{A308554F-CBE3-DB4F-9DEB-CE6EBCAD81FE}"/>
    <dgm:cxn modelId="{26484083-3495-9249-A819-AC16B663928D}" srcId="{6BE04870-5C28-1C48-8A34-C72079BC5B5A}" destId="{E0F0F6E8-970F-4B42-9643-4CDE2BB53804}" srcOrd="0" destOrd="0" parTransId="{A3AC6513-A986-B049-8EF3-D3541F50C0FE}" sibTransId="{FDA63E77-5F91-F543-AB09-6B6A618B8EC4}"/>
    <dgm:cxn modelId="{BDD70437-48A6-7C4F-97AF-81B93BFD412D}" type="presOf" srcId="{2D97FCA4-5B13-8546-8992-249B77E7D613}" destId="{67333A82-F148-064E-BBBC-1F3694C7A0A0}" srcOrd="0" destOrd="0" presId="urn:microsoft.com/office/officeart/2005/8/layout/default#3"/>
    <dgm:cxn modelId="{20DC1E44-A34F-B444-B117-72155070C55E}" type="presParOf" srcId="{DAE73DFB-1829-024F-A995-226E8495AC94}" destId="{3734431B-8A83-B143-8355-53F16DCF2D37}" srcOrd="0" destOrd="0" presId="urn:microsoft.com/office/officeart/2005/8/layout/default#3"/>
    <dgm:cxn modelId="{6E97D285-7077-4E40-B655-657773FCADC2}" type="presParOf" srcId="{DAE73DFB-1829-024F-A995-226E8495AC94}" destId="{9471331A-7E7A-6B48-B779-8C3C889E60E6}" srcOrd="1" destOrd="0" presId="urn:microsoft.com/office/officeart/2005/8/layout/default#3"/>
    <dgm:cxn modelId="{046C1FFE-547F-F848-AA9E-B87031266D40}" type="presParOf" srcId="{DAE73DFB-1829-024F-A995-226E8495AC94}" destId="{370D39D7-8E37-8F48-B525-50FC7C34C10B}" srcOrd="2" destOrd="0" presId="urn:microsoft.com/office/officeart/2005/8/layout/default#3"/>
    <dgm:cxn modelId="{134A0BC2-7DB7-A74E-8285-8D73D01E1609}" type="presParOf" srcId="{DAE73DFB-1829-024F-A995-226E8495AC94}" destId="{67E753C3-6D32-374F-93B9-D98164080FB0}" srcOrd="3" destOrd="0" presId="urn:microsoft.com/office/officeart/2005/8/layout/default#3"/>
    <dgm:cxn modelId="{56E50986-1F4B-D143-9384-1962C673038C}" type="presParOf" srcId="{DAE73DFB-1829-024F-A995-226E8495AC94}" destId="{67333A82-F148-064E-BBBC-1F3694C7A0A0}" srcOrd="4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7C552DF-6D93-FC4D-A6AA-8A0C1914B849}" type="doc">
      <dgm:prSet loTypeId="urn:microsoft.com/office/officeart/2009/3/layout/HorizontalOrganizationChart" loCatId="" qsTypeId="urn:microsoft.com/office/officeart/2005/8/quickstyle/simple1" qsCatId="simple" csTypeId="urn:microsoft.com/office/officeart/2005/8/colors/colorful1#7" csCatId="colorful" phldr="1"/>
      <dgm:spPr/>
      <dgm:t>
        <a:bodyPr/>
        <a:lstStyle/>
        <a:p>
          <a:endParaRPr lang="hu-HU"/>
        </a:p>
      </dgm:t>
    </dgm:pt>
    <dgm:pt modelId="{B311434E-B16A-0542-AAA8-F04E2DAA041C}">
      <dgm:prSet phldrT="[Text]"/>
      <dgm:spPr/>
      <dgm:t>
        <a:bodyPr/>
        <a:lstStyle/>
        <a:p>
          <a:r>
            <a:rPr lang="hu-HU" dirty="0" smtClean="0"/>
            <a:t>IFRS szerinti pénzügyi kimutatások</a:t>
          </a:r>
          <a:endParaRPr lang="hu-HU" dirty="0"/>
        </a:p>
      </dgm:t>
    </dgm:pt>
    <dgm:pt modelId="{51FD7BE0-0FD4-6E4A-A5BA-9726457E9304}" type="parTrans" cxnId="{46367A7D-2E03-4542-904D-6559A9B21F68}">
      <dgm:prSet/>
      <dgm:spPr/>
      <dgm:t>
        <a:bodyPr/>
        <a:lstStyle/>
        <a:p>
          <a:endParaRPr lang="hu-HU"/>
        </a:p>
      </dgm:t>
    </dgm:pt>
    <dgm:pt modelId="{7A977E7D-7D4B-1C4B-B352-18ADEA4B141B}" type="sibTrans" cxnId="{46367A7D-2E03-4542-904D-6559A9B21F68}">
      <dgm:prSet/>
      <dgm:spPr/>
      <dgm:t>
        <a:bodyPr/>
        <a:lstStyle/>
        <a:p>
          <a:endParaRPr lang="hu-HU"/>
        </a:p>
      </dgm:t>
    </dgm:pt>
    <dgm:pt modelId="{9EA89456-5C3D-7945-AC7A-C05916747CDD}">
      <dgm:prSet phldrT="[Text]"/>
      <dgm:spPr/>
      <dgm:t>
        <a:bodyPr/>
        <a:lstStyle/>
        <a:p>
          <a:r>
            <a:rPr lang="hu-HU" dirty="0" smtClean="0"/>
            <a:t>Adóalap érdekében „dupla” beszámolás</a:t>
          </a:r>
          <a:endParaRPr lang="hu-HU" dirty="0"/>
        </a:p>
      </dgm:t>
    </dgm:pt>
    <dgm:pt modelId="{3A332A43-8F8E-704E-A89D-062CFC7ED5A6}" type="parTrans" cxnId="{8B3F0240-AEE7-8848-8115-43E1CAD6AE1E}">
      <dgm:prSet/>
      <dgm:spPr/>
      <dgm:t>
        <a:bodyPr/>
        <a:lstStyle/>
        <a:p>
          <a:endParaRPr lang="hu-HU"/>
        </a:p>
      </dgm:t>
    </dgm:pt>
    <dgm:pt modelId="{DA0337CE-5940-7F4E-8005-F64737507AE2}" type="sibTrans" cxnId="{8B3F0240-AEE7-8848-8115-43E1CAD6AE1E}">
      <dgm:prSet/>
      <dgm:spPr/>
      <dgm:t>
        <a:bodyPr/>
        <a:lstStyle/>
        <a:p>
          <a:endParaRPr lang="hu-HU"/>
        </a:p>
      </dgm:t>
    </dgm:pt>
    <dgm:pt modelId="{EA1C7C4D-07C7-0E46-9068-13F2FDDBD3D8}">
      <dgm:prSet phldrT="[Text]"/>
      <dgm:spPr/>
      <dgm:t>
        <a:bodyPr/>
        <a:lstStyle/>
        <a:p>
          <a:r>
            <a:rPr lang="hu-HU" dirty="0" smtClean="0"/>
            <a:t>Adóalap érdekében megfelelő jogalkotás</a:t>
          </a:r>
          <a:endParaRPr lang="hu-HU" dirty="0"/>
        </a:p>
      </dgm:t>
    </dgm:pt>
    <dgm:pt modelId="{94101A1F-6091-0545-8961-30F2EA3FA213}" type="parTrans" cxnId="{C6020DAA-6260-344B-B635-3AF3D3233F40}">
      <dgm:prSet/>
      <dgm:spPr/>
      <dgm:t>
        <a:bodyPr/>
        <a:lstStyle/>
        <a:p>
          <a:endParaRPr lang="hu-HU"/>
        </a:p>
      </dgm:t>
    </dgm:pt>
    <dgm:pt modelId="{9A01318A-B2F2-4441-83CD-7A873F83CB30}" type="sibTrans" cxnId="{C6020DAA-6260-344B-B635-3AF3D3233F40}">
      <dgm:prSet/>
      <dgm:spPr/>
      <dgm:t>
        <a:bodyPr/>
        <a:lstStyle/>
        <a:p>
          <a:endParaRPr lang="hu-HU"/>
        </a:p>
      </dgm:t>
    </dgm:pt>
    <dgm:pt modelId="{5C82A38D-D586-9D4D-8B9A-2422F2E71210}">
      <dgm:prSet phldrT="[Text]"/>
      <dgm:spPr/>
      <dgm:t>
        <a:bodyPr/>
        <a:lstStyle/>
        <a:p>
          <a:r>
            <a:rPr lang="hu-HU" dirty="0" smtClean="0"/>
            <a:t>„</a:t>
          </a:r>
          <a:r>
            <a:rPr lang="hu-HU" dirty="0" err="1" smtClean="0"/>
            <a:t>Let</a:t>
          </a:r>
          <a:r>
            <a:rPr lang="hu-HU" dirty="0" smtClean="0"/>
            <a:t> </a:t>
          </a:r>
          <a:r>
            <a:rPr lang="hu-HU" dirty="0" err="1" smtClean="0"/>
            <a:t>it</a:t>
          </a:r>
          <a:r>
            <a:rPr lang="hu-HU" dirty="0" smtClean="0"/>
            <a:t> go” megközelítés (hosszú távon megfordul)</a:t>
          </a:r>
          <a:endParaRPr lang="hu-HU" dirty="0"/>
        </a:p>
      </dgm:t>
    </dgm:pt>
    <dgm:pt modelId="{E7412C9E-0AC4-C548-AAA1-E20FE6143012}" type="parTrans" cxnId="{C23AA632-162B-CF45-8609-5428A6780786}">
      <dgm:prSet/>
      <dgm:spPr/>
      <dgm:t>
        <a:bodyPr/>
        <a:lstStyle/>
        <a:p>
          <a:endParaRPr lang="hu-HU"/>
        </a:p>
      </dgm:t>
    </dgm:pt>
    <dgm:pt modelId="{7C4650B4-5513-2E47-9DF1-487D95B451F3}" type="sibTrans" cxnId="{C23AA632-162B-CF45-8609-5428A6780786}">
      <dgm:prSet/>
      <dgm:spPr/>
      <dgm:t>
        <a:bodyPr/>
        <a:lstStyle/>
        <a:p>
          <a:endParaRPr lang="hu-HU"/>
        </a:p>
      </dgm:t>
    </dgm:pt>
    <dgm:pt modelId="{D7A7246B-4119-D949-B009-A1599EC47CDB}">
      <dgm:prSet phldrT="[Text]"/>
      <dgm:spPr/>
      <dgm:t>
        <a:bodyPr/>
        <a:lstStyle/>
        <a:p>
          <a:r>
            <a:rPr lang="hu-HU" dirty="0" smtClean="0"/>
            <a:t>Szigorú, szoros szabályozás</a:t>
          </a:r>
          <a:endParaRPr lang="hu-HU" dirty="0"/>
        </a:p>
      </dgm:t>
    </dgm:pt>
    <dgm:pt modelId="{A8B939E7-EAE8-C24F-8506-009B996B7BB1}" type="parTrans" cxnId="{674AED02-739A-1A49-B32E-B886945B02B6}">
      <dgm:prSet/>
      <dgm:spPr/>
      <dgm:t>
        <a:bodyPr/>
        <a:lstStyle/>
        <a:p>
          <a:endParaRPr lang="hu-HU"/>
        </a:p>
      </dgm:t>
    </dgm:pt>
    <dgm:pt modelId="{29D831E1-2E55-5B42-812F-6DAA3BC62DB6}" type="sibTrans" cxnId="{674AED02-739A-1A49-B32E-B886945B02B6}">
      <dgm:prSet/>
      <dgm:spPr/>
      <dgm:t>
        <a:bodyPr/>
        <a:lstStyle/>
        <a:p>
          <a:endParaRPr lang="hu-HU"/>
        </a:p>
      </dgm:t>
    </dgm:pt>
    <dgm:pt modelId="{BC9DD9B3-EAF2-8048-B597-7739213C4612}" type="pres">
      <dgm:prSet presAssocID="{77C552DF-6D93-FC4D-A6AA-8A0C1914B84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A4FD7B4A-50E1-F84C-A1FC-FC7E5A58A235}" type="pres">
      <dgm:prSet presAssocID="{B311434E-B16A-0542-AAA8-F04E2DAA041C}" presName="hierRoot1" presStyleCnt="0">
        <dgm:presLayoutVars>
          <dgm:hierBranch val="init"/>
        </dgm:presLayoutVars>
      </dgm:prSet>
      <dgm:spPr/>
      <dgm:t>
        <a:bodyPr/>
        <a:lstStyle/>
        <a:p>
          <a:endParaRPr lang="hu-HU"/>
        </a:p>
      </dgm:t>
    </dgm:pt>
    <dgm:pt modelId="{506334B6-EF71-6B46-8DA3-3F030478E6EA}" type="pres">
      <dgm:prSet presAssocID="{B311434E-B16A-0542-AAA8-F04E2DAA041C}" presName="rootComposite1" presStyleCnt="0"/>
      <dgm:spPr/>
      <dgm:t>
        <a:bodyPr/>
        <a:lstStyle/>
        <a:p>
          <a:endParaRPr lang="hu-HU"/>
        </a:p>
      </dgm:t>
    </dgm:pt>
    <dgm:pt modelId="{59BCBB74-EA10-3D4E-AA4D-54B546F28A1A}" type="pres">
      <dgm:prSet presAssocID="{B311434E-B16A-0542-AAA8-F04E2DAA041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A11321A-7DD1-2543-8E75-76C925802F37}" type="pres">
      <dgm:prSet presAssocID="{B311434E-B16A-0542-AAA8-F04E2DAA041C}" presName="rootConnector1" presStyleLbl="node1" presStyleIdx="0" presStyleCnt="0"/>
      <dgm:spPr/>
      <dgm:t>
        <a:bodyPr/>
        <a:lstStyle/>
        <a:p>
          <a:endParaRPr lang="hu-HU"/>
        </a:p>
      </dgm:t>
    </dgm:pt>
    <dgm:pt modelId="{7D41D98E-2C19-D640-B5C6-5A2824637582}" type="pres">
      <dgm:prSet presAssocID="{B311434E-B16A-0542-AAA8-F04E2DAA041C}" presName="hierChild2" presStyleCnt="0"/>
      <dgm:spPr/>
      <dgm:t>
        <a:bodyPr/>
        <a:lstStyle/>
        <a:p>
          <a:endParaRPr lang="hu-HU"/>
        </a:p>
      </dgm:t>
    </dgm:pt>
    <dgm:pt modelId="{CC597463-FC97-9A49-ABF1-FA9C9FB31872}" type="pres">
      <dgm:prSet presAssocID="{3A332A43-8F8E-704E-A89D-062CFC7ED5A6}" presName="Name64" presStyleLbl="parChTrans1D2" presStyleIdx="0" presStyleCnt="2"/>
      <dgm:spPr/>
      <dgm:t>
        <a:bodyPr/>
        <a:lstStyle/>
        <a:p>
          <a:endParaRPr lang="hu-HU"/>
        </a:p>
      </dgm:t>
    </dgm:pt>
    <dgm:pt modelId="{3F5D248A-44F7-9F4C-A20E-EB2938E6F8DA}" type="pres">
      <dgm:prSet presAssocID="{9EA89456-5C3D-7945-AC7A-C05916747CDD}" presName="hierRoot2" presStyleCnt="0">
        <dgm:presLayoutVars>
          <dgm:hierBranch val="init"/>
        </dgm:presLayoutVars>
      </dgm:prSet>
      <dgm:spPr/>
      <dgm:t>
        <a:bodyPr/>
        <a:lstStyle/>
        <a:p>
          <a:endParaRPr lang="hu-HU"/>
        </a:p>
      </dgm:t>
    </dgm:pt>
    <dgm:pt modelId="{8CC690A3-10A0-E346-81AA-A004E01434EA}" type="pres">
      <dgm:prSet presAssocID="{9EA89456-5C3D-7945-AC7A-C05916747CDD}" presName="rootComposite" presStyleCnt="0"/>
      <dgm:spPr/>
      <dgm:t>
        <a:bodyPr/>
        <a:lstStyle/>
        <a:p>
          <a:endParaRPr lang="hu-HU"/>
        </a:p>
      </dgm:t>
    </dgm:pt>
    <dgm:pt modelId="{97C72597-BB86-2F46-A998-775F55D7E1DA}" type="pres">
      <dgm:prSet presAssocID="{9EA89456-5C3D-7945-AC7A-C05916747CDD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2A3845C2-6108-374F-A085-2F03E49ABEF0}" type="pres">
      <dgm:prSet presAssocID="{9EA89456-5C3D-7945-AC7A-C05916747CDD}" presName="rootConnector" presStyleLbl="node2" presStyleIdx="0" presStyleCnt="2"/>
      <dgm:spPr/>
      <dgm:t>
        <a:bodyPr/>
        <a:lstStyle/>
        <a:p>
          <a:endParaRPr lang="hu-HU"/>
        </a:p>
      </dgm:t>
    </dgm:pt>
    <dgm:pt modelId="{827D33B3-DB43-E44B-AD13-44638618795B}" type="pres">
      <dgm:prSet presAssocID="{9EA89456-5C3D-7945-AC7A-C05916747CDD}" presName="hierChild4" presStyleCnt="0"/>
      <dgm:spPr/>
      <dgm:t>
        <a:bodyPr/>
        <a:lstStyle/>
        <a:p>
          <a:endParaRPr lang="hu-HU"/>
        </a:p>
      </dgm:t>
    </dgm:pt>
    <dgm:pt modelId="{68AB2F8F-18D8-BC4E-B8D2-2B3843669390}" type="pres">
      <dgm:prSet presAssocID="{9EA89456-5C3D-7945-AC7A-C05916747CDD}" presName="hierChild5" presStyleCnt="0"/>
      <dgm:spPr/>
      <dgm:t>
        <a:bodyPr/>
        <a:lstStyle/>
        <a:p>
          <a:endParaRPr lang="hu-HU"/>
        </a:p>
      </dgm:t>
    </dgm:pt>
    <dgm:pt modelId="{08A4C18D-90AD-EA42-893F-DE51D80EB8CB}" type="pres">
      <dgm:prSet presAssocID="{94101A1F-6091-0545-8961-30F2EA3FA213}" presName="Name64" presStyleLbl="parChTrans1D2" presStyleIdx="1" presStyleCnt="2"/>
      <dgm:spPr/>
      <dgm:t>
        <a:bodyPr/>
        <a:lstStyle/>
        <a:p>
          <a:endParaRPr lang="hu-HU"/>
        </a:p>
      </dgm:t>
    </dgm:pt>
    <dgm:pt modelId="{78E58C4D-3357-3A4C-BB49-79BE2330A77E}" type="pres">
      <dgm:prSet presAssocID="{EA1C7C4D-07C7-0E46-9068-13F2FDDBD3D8}" presName="hierRoot2" presStyleCnt="0">
        <dgm:presLayoutVars>
          <dgm:hierBranch val="init"/>
        </dgm:presLayoutVars>
      </dgm:prSet>
      <dgm:spPr/>
      <dgm:t>
        <a:bodyPr/>
        <a:lstStyle/>
        <a:p>
          <a:endParaRPr lang="hu-HU"/>
        </a:p>
      </dgm:t>
    </dgm:pt>
    <dgm:pt modelId="{C799D71E-9D9A-FE41-8054-5CBEE2BFD78D}" type="pres">
      <dgm:prSet presAssocID="{EA1C7C4D-07C7-0E46-9068-13F2FDDBD3D8}" presName="rootComposite" presStyleCnt="0"/>
      <dgm:spPr/>
      <dgm:t>
        <a:bodyPr/>
        <a:lstStyle/>
        <a:p>
          <a:endParaRPr lang="hu-HU"/>
        </a:p>
      </dgm:t>
    </dgm:pt>
    <dgm:pt modelId="{C94006C2-73F0-594F-B204-A85FD343BAF5}" type="pres">
      <dgm:prSet presAssocID="{EA1C7C4D-07C7-0E46-9068-13F2FDDBD3D8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4B6AFD9-194F-6B47-BC32-F1833DD49F83}" type="pres">
      <dgm:prSet presAssocID="{EA1C7C4D-07C7-0E46-9068-13F2FDDBD3D8}" presName="rootConnector" presStyleLbl="node2" presStyleIdx="1" presStyleCnt="2"/>
      <dgm:spPr/>
      <dgm:t>
        <a:bodyPr/>
        <a:lstStyle/>
        <a:p>
          <a:endParaRPr lang="hu-HU"/>
        </a:p>
      </dgm:t>
    </dgm:pt>
    <dgm:pt modelId="{D214D97E-7BFF-D345-AAA1-D1BD0B6A0B22}" type="pres">
      <dgm:prSet presAssocID="{EA1C7C4D-07C7-0E46-9068-13F2FDDBD3D8}" presName="hierChild4" presStyleCnt="0"/>
      <dgm:spPr/>
      <dgm:t>
        <a:bodyPr/>
        <a:lstStyle/>
        <a:p>
          <a:endParaRPr lang="hu-HU"/>
        </a:p>
      </dgm:t>
    </dgm:pt>
    <dgm:pt modelId="{D54D90C7-99F4-1C4D-B92D-C23D1AA0883F}" type="pres">
      <dgm:prSet presAssocID="{E7412C9E-0AC4-C548-AAA1-E20FE6143012}" presName="Name64" presStyleLbl="parChTrans1D3" presStyleIdx="0" presStyleCnt="2"/>
      <dgm:spPr/>
      <dgm:t>
        <a:bodyPr/>
        <a:lstStyle/>
        <a:p>
          <a:endParaRPr lang="hu-HU"/>
        </a:p>
      </dgm:t>
    </dgm:pt>
    <dgm:pt modelId="{47A2763B-8D96-AE4F-A5B6-B50AFD1B3E26}" type="pres">
      <dgm:prSet presAssocID="{5C82A38D-D586-9D4D-8B9A-2422F2E71210}" presName="hierRoot2" presStyleCnt="0">
        <dgm:presLayoutVars>
          <dgm:hierBranch val="init"/>
        </dgm:presLayoutVars>
      </dgm:prSet>
      <dgm:spPr/>
      <dgm:t>
        <a:bodyPr/>
        <a:lstStyle/>
        <a:p>
          <a:endParaRPr lang="hu-HU"/>
        </a:p>
      </dgm:t>
    </dgm:pt>
    <dgm:pt modelId="{486A1C1A-4016-AD47-B265-57C1244802B2}" type="pres">
      <dgm:prSet presAssocID="{5C82A38D-D586-9D4D-8B9A-2422F2E71210}" presName="rootComposite" presStyleCnt="0"/>
      <dgm:spPr/>
      <dgm:t>
        <a:bodyPr/>
        <a:lstStyle/>
        <a:p>
          <a:endParaRPr lang="hu-HU"/>
        </a:p>
      </dgm:t>
    </dgm:pt>
    <dgm:pt modelId="{2D235854-8A0C-1B44-B761-30307C5B4FF8}" type="pres">
      <dgm:prSet presAssocID="{5C82A38D-D586-9D4D-8B9A-2422F2E71210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D2D7B565-5013-D147-AA91-A1531CDEC460}" type="pres">
      <dgm:prSet presAssocID="{5C82A38D-D586-9D4D-8B9A-2422F2E71210}" presName="rootConnector" presStyleLbl="node3" presStyleIdx="0" presStyleCnt="2"/>
      <dgm:spPr/>
      <dgm:t>
        <a:bodyPr/>
        <a:lstStyle/>
        <a:p>
          <a:endParaRPr lang="hu-HU"/>
        </a:p>
      </dgm:t>
    </dgm:pt>
    <dgm:pt modelId="{68DC138B-8FCC-4842-9879-F3FB17C4C772}" type="pres">
      <dgm:prSet presAssocID="{5C82A38D-D586-9D4D-8B9A-2422F2E71210}" presName="hierChild4" presStyleCnt="0"/>
      <dgm:spPr/>
      <dgm:t>
        <a:bodyPr/>
        <a:lstStyle/>
        <a:p>
          <a:endParaRPr lang="hu-HU"/>
        </a:p>
      </dgm:t>
    </dgm:pt>
    <dgm:pt modelId="{22C266CD-CD20-3C41-9635-EDDF5695416A}" type="pres">
      <dgm:prSet presAssocID="{5C82A38D-D586-9D4D-8B9A-2422F2E71210}" presName="hierChild5" presStyleCnt="0"/>
      <dgm:spPr/>
      <dgm:t>
        <a:bodyPr/>
        <a:lstStyle/>
        <a:p>
          <a:endParaRPr lang="hu-HU"/>
        </a:p>
      </dgm:t>
    </dgm:pt>
    <dgm:pt modelId="{19581632-7DE4-694E-9FF6-302B33F30BDD}" type="pres">
      <dgm:prSet presAssocID="{A8B939E7-EAE8-C24F-8506-009B996B7BB1}" presName="Name64" presStyleLbl="parChTrans1D3" presStyleIdx="1" presStyleCnt="2"/>
      <dgm:spPr/>
      <dgm:t>
        <a:bodyPr/>
        <a:lstStyle/>
        <a:p>
          <a:endParaRPr lang="hu-HU"/>
        </a:p>
      </dgm:t>
    </dgm:pt>
    <dgm:pt modelId="{72E3445F-E746-F146-AB02-FA42D6FF8360}" type="pres">
      <dgm:prSet presAssocID="{D7A7246B-4119-D949-B009-A1599EC47CDB}" presName="hierRoot2" presStyleCnt="0">
        <dgm:presLayoutVars>
          <dgm:hierBranch val="init"/>
        </dgm:presLayoutVars>
      </dgm:prSet>
      <dgm:spPr/>
      <dgm:t>
        <a:bodyPr/>
        <a:lstStyle/>
        <a:p>
          <a:endParaRPr lang="hu-HU"/>
        </a:p>
      </dgm:t>
    </dgm:pt>
    <dgm:pt modelId="{34B25FCE-CE2B-A145-AC25-1533BB0E791E}" type="pres">
      <dgm:prSet presAssocID="{D7A7246B-4119-D949-B009-A1599EC47CDB}" presName="rootComposite" presStyleCnt="0"/>
      <dgm:spPr/>
      <dgm:t>
        <a:bodyPr/>
        <a:lstStyle/>
        <a:p>
          <a:endParaRPr lang="hu-HU"/>
        </a:p>
      </dgm:t>
    </dgm:pt>
    <dgm:pt modelId="{3C1B4E5F-4DB2-724F-A49D-F47BE917B7DC}" type="pres">
      <dgm:prSet presAssocID="{D7A7246B-4119-D949-B009-A1599EC47CDB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F6AE7905-7B9D-8740-8CAC-3C0A75C7458B}" type="pres">
      <dgm:prSet presAssocID="{D7A7246B-4119-D949-B009-A1599EC47CDB}" presName="rootConnector" presStyleLbl="node3" presStyleIdx="1" presStyleCnt="2"/>
      <dgm:spPr/>
      <dgm:t>
        <a:bodyPr/>
        <a:lstStyle/>
        <a:p>
          <a:endParaRPr lang="hu-HU"/>
        </a:p>
      </dgm:t>
    </dgm:pt>
    <dgm:pt modelId="{41723459-7545-C34E-B94A-4993B1D3B1A7}" type="pres">
      <dgm:prSet presAssocID="{D7A7246B-4119-D949-B009-A1599EC47CDB}" presName="hierChild4" presStyleCnt="0"/>
      <dgm:spPr/>
      <dgm:t>
        <a:bodyPr/>
        <a:lstStyle/>
        <a:p>
          <a:endParaRPr lang="hu-HU"/>
        </a:p>
      </dgm:t>
    </dgm:pt>
    <dgm:pt modelId="{9BB9B43C-F7F2-684C-B0A4-1E1DDAA81082}" type="pres">
      <dgm:prSet presAssocID="{D7A7246B-4119-D949-B009-A1599EC47CDB}" presName="hierChild5" presStyleCnt="0"/>
      <dgm:spPr/>
      <dgm:t>
        <a:bodyPr/>
        <a:lstStyle/>
        <a:p>
          <a:endParaRPr lang="hu-HU"/>
        </a:p>
      </dgm:t>
    </dgm:pt>
    <dgm:pt modelId="{5356D814-4802-A947-8D9B-8C281B29A0C2}" type="pres">
      <dgm:prSet presAssocID="{EA1C7C4D-07C7-0E46-9068-13F2FDDBD3D8}" presName="hierChild5" presStyleCnt="0"/>
      <dgm:spPr/>
      <dgm:t>
        <a:bodyPr/>
        <a:lstStyle/>
        <a:p>
          <a:endParaRPr lang="hu-HU"/>
        </a:p>
      </dgm:t>
    </dgm:pt>
    <dgm:pt modelId="{DDCEF8DF-1A48-C048-BCCE-4CBC412A5028}" type="pres">
      <dgm:prSet presAssocID="{B311434E-B16A-0542-AAA8-F04E2DAA041C}" presName="hierChild3" presStyleCnt="0"/>
      <dgm:spPr/>
      <dgm:t>
        <a:bodyPr/>
        <a:lstStyle/>
        <a:p>
          <a:endParaRPr lang="hu-HU"/>
        </a:p>
      </dgm:t>
    </dgm:pt>
  </dgm:ptLst>
  <dgm:cxnLst>
    <dgm:cxn modelId="{46367A7D-2E03-4542-904D-6559A9B21F68}" srcId="{77C552DF-6D93-FC4D-A6AA-8A0C1914B849}" destId="{B311434E-B16A-0542-AAA8-F04E2DAA041C}" srcOrd="0" destOrd="0" parTransId="{51FD7BE0-0FD4-6E4A-A5BA-9726457E9304}" sibTransId="{7A977E7D-7D4B-1C4B-B352-18ADEA4B141B}"/>
    <dgm:cxn modelId="{674AED02-739A-1A49-B32E-B886945B02B6}" srcId="{EA1C7C4D-07C7-0E46-9068-13F2FDDBD3D8}" destId="{D7A7246B-4119-D949-B009-A1599EC47CDB}" srcOrd="1" destOrd="0" parTransId="{A8B939E7-EAE8-C24F-8506-009B996B7BB1}" sibTransId="{29D831E1-2E55-5B42-812F-6DAA3BC62DB6}"/>
    <dgm:cxn modelId="{AE21D7C6-E490-654D-B6F8-DB2724C4D9E9}" type="presOf" srcId="{B311434E-B16A-0542-AAA8-F04E2DAA041C}" destId="{7A11321A-7DD1-2543-8E75-76C925802F37}" srcOrd="1" destOrd="0" presId="urn:microsoft.com/office/officeart/2009/3/layout/HorizontalOrganizationChart"/>
    <dgm:cxn modelId="{1C2C7100-0EED-5E43-A8BA-A967BB4E16A5}" type="presOf" srcId="{E7412C9E-0AC4-C548-AAA1-E20FE6143012}" destId="{D54D90C7-99F4-1C4D-B92D-C23D1AA0883F}" srcOrd="0" destOrd="0" presId="urn:microsoft.com/office/officeart/2009/3/layout/HorizontalOrganizationChart"/>
    <dgm:cxn modelId="{52FA00DC-4E33-FF48-B712-718FD1AEDFFB}" type="presOf" srcId="{77C552DF-6D93-FC4D-A6AA-8A0C1914B849}" destId="{BC9DD9B3-EAF2-8048-B597-7739213C4612}" srcOrd="0" destOrd="0" presId="urn:microsoft.com/office/officeart/2009/3/layout/HorizontalOrganizationChart"/>
    <dgm:cxn modelId="{C6020DAA-6260-344B-B635-3AF3D3233F40}" srcId="{B311434E-B16A-0542-AAA8-F04E2DAA041C}" destId="{EA1C7C4D-07C7-0E46-9068-13F2FDDBD3D8}" srcOrd="1" destOrd="0" parTransId="{94101A1F-6091-0545-8961-30F2EA3FA213}" sibTransId="{9A01318A-B2F2-4441-83CD-7A873F83CB30}"/>
    <dgm:cxn modelId="{C8D3B1BB-4A1C-5B46-A237-696362472BC0}" type="presOf" srcId="{9EA89456-5C3D-7945-AC7A-C05916747CDD}" destId="{2A3845C2-6108-374F-A085-2F03E49ABEF0}" srcOrd="1" destOrd="0" presId="urn:microsoft.com/office/officeart/2009/3/layout/HorizontalOrganizationChart"/>
    <dgm:cxn modelId="{8B3F0240-AEE7-8848-8115-43E1CAD6AE1E}" srcId="{B311434E-B16A-0542-AAA8-F04E2DAA041C}" destId="{9EA89456-5C3D-7945-AC7A-C05916747CDD}" srcOrd="0" destOrd="0" parTransId="{3A332A43-8F8E-704E-A89D-062CFC7ED5A6}" sibTransId="{DA0337CE-5940-7F4E-8005-F64737507AE2}"/>
    <dgm:cxn modelId="{905CDB75-B219-E549-8BA8-058F00A93666}" type="presOf" srcId="{EA1C7C4D-07C7-0E46-9068-13F2FDDBD3D8}" destId="{74B6AFD9-194F-6B47-BC32-F1833DD49F83}" srcOrd="1" destOrd="0" presId="urn:microsoft.com/office/officeart/2009/3/layout/HorizontalOrganizationChart"/>
    <dgm:cxn modelId="{C23AA632-162B-CF45-8609-5428A6780786}" srcId="{EA1C7C4D-07C7-0E46-9068-13F2FDDBD3D8}" destId="{5C82A38D-D586-9D4D-8B9A-2422F2E71210}" srcOrd="0" destOrd="0" parTransId="{E7412C9E-0AC4-C548-AAA1-E20FE6143012}" sibTransId="{7C4650B4-5513-2E47-9DF1-487D95B451F3}"/>
    <dgm:cxn modelId="{C70AD6F0-863E-6042-BDC4-FE6957A7B451}" type="presOf" srcId="{5C82A38D-D586-9D4D-8B9A-2422F2E71210}" destId="{2D235854-8A0C-1B44-B761-30307C5B4FF8}" srcOrd="0" destOrd="0" presId="urn:microsoft.com/office/officeart/2009/3/layout/HorizontalOrganizationChart"/>
    <dgm:cxn modelId="{D0056111-61AA-B543-AA32-FB2704937BEE}" type="presOf" srcId="{B311434E-B16A-0542-AAA8-F04E2DAA041C}" destId="{59BCBB74-EA10-3D4E-AA4D-54B546F28A1A}" srcOrd="0" destOrd="0" presId="urn:microsoft.com/office/officeart/2009/3/layout/HorizontalOrganizationChart"/>
    <dgm:cxn modelId="{76100940-A3CA-0747-B831-B60B13A0129E}" type="presOf" srcId="{5C82A38D-D586-9D4D-8B9A-2422F2E71210}" destId="{D2D7B565-5013-D147-AA91-A1531CDEC460}" srcOrd="1" destOrd="0" presId="urn:microsoft.com/office/officeart/2009/3/layout/HorizontalOrganizationChart"/>
    <dgm:cxn modelId="{357FCDDD-DC7B-AB44-9D0A-6B67C7EAC136}" type="presOf" srcId="{EA1C7C4D-07C7-0E46-9068-13F2FDDBD3D8}" destId="{C94006C2-73F0-594F-B204-A85FD343BAF5}" srcOrd="0" destOrd="0" presId="urn:microsoft.com/office/officeart/2009/3/layout/HorizontalOrganizationChart"/>
    <dgm:cxn modelId="{03A5A0B5-163C-C248-9462-4A81223B809D}" type="presOf" srcId="{3A332A43-8F8E-704E-A89D-062CFC7ED5A6}" destId="{CC597463-FC97-9A49-ABF1-FA9C9FB31872}" srcOrd="0" destOrd="0" presId="urn:microsoft.com/office/officeart/2009/3/layout/HorizontalOrganizationChart"/>
    <dgm:cxn modelId="{20537D62-4989-AD49-AD53-86524CC2C497}" type="presOf" srcId="{D7A7246B-4119-D949-B009-A1599EC47CDB}" destId="{3C1B4E5F-4DB2-724F-A49D-F47BE917B7DC}" srcOrd="0" destOrd="0" presId="urn:microsoft.com/office/officeart/2009/3/layout/HorizontalOrganizationChart"/>
    <dgm:cxn modelId="{AC3DA24A-C51E-2542-92BF-E228EF8898FF}" type="presOf" srcId="{94101A1F-6091-0545-8961-30F2EA3FA213}" destId="{08A4C18D-90AD-EA42-893F-DE51D80EB8CB}" srcOrd="0" destOrd="0" presId="urn:microsoft.com/office/officeart/2009/3/layout/HorizontalOrganizationChart"/>
    <dgm:cxn modelId="{9B0281D6-33EC-E344-B83B-4540F1C3777E}" type="presOf" srcId="{A8B939E7-EAE8-C24F-8506-009B996B7BB1}" destId="{19581632-7DE4-694E-9FF6-302B33F30BDD}" srcOrd="0" destOrd="0" presId="urn:microsoft.com/office/officeart/2009/3/layout/HorizontalOrganizationChart"/>
    <dgm:cxn modelId="{6AF3253F-A43E-B24C-97C5-71BAF7C4795C}" type="presOf" srcId="{D7A7246B-4119-D949-B009-A1599EC47CDB}" destId="{F6AE7905-7B9D-8740-8CAC-3C0A75C7458B}" srcOrd="1" destOrd="0" presId="urn:microsoft.com/office/officeart/2009/3/layout/HorizontalOrganizationChart"/>
    <dgm:cxn modelId="{92A3DA52-3F95-3F4A-84D3-28917EBED3E0}" type="presOf" srcId="{9EA89456-5C3D-7945-AC7A-C05916747CDD}" destId="{97C72597-BB86-2F46-A998-775F55D7E1DA}" srcOrd="0" destOrd="0" presId="urn:microsoft.com/office/officeart/2009/3/layout/HorizontalOrganizationChart"/>
    <dgm:cxn modelId="{2BC82197-6401-C046-BDF4-61883D8D1EF0}" type="presParOf" srcId="{BC9DD9B3-EAF2-8048-B597-7739213C4612}" destId="{A4FD7B4A-50E1-F84C-A1FC-FC7E5A58A235}" srcOrd="0" destOrd="0" presId="urn:microsoft.com/office/officeart/2009/3/layout/HorizontalOrganizationChart"/>
    <dgm:cxn modelId="{545277E0-7F61-B948-9634-EC6E479CA129}" type="presParOf" srcId="{A4FD7B4A-50E1-F84C-A1FC-FC7E5A58A235}" destId="{506334B6-EF71-6B46-8DA3-3F030478E6EA}" srcOrd="0" destOrd="0" presId="urn:microsoft.com/office/officeart/2009/3/layout/HorizontalOrganizationChart"/>
    <dgm:cxn modelId="{B7F7E450-4838-7948-BE2F-34F196EF3822}" type="presParOf" srcId="{506334B6-EF71-6B46-8DA3-3F030478E6EA}" destId="{59BCBB74-EA10-3D4E-AA4D-54B546F28A1A}" srcOrd="0" destOrd="0" presId="urn:microsoft.com/office/officeart/2009/3/layout/HorizontalOrganizationChart"/>
    <dgm:cxn modelId="{D4D631EC-D872-244E-B2E8-04F8D19C975B}" type="presParOf" srcId="{506334B6-EF71-6B46-8DA3-3F030478E6EA}" destId="{7A11321A-7DD1-2543-8E75-76C925802F37}" srcOrd="1" destOrd="0" presId="urn:microsoft.com/office/officeart/2009/3/layout/HorizontalOrganizationChart"/>
    <dgm:cxn modelId="{4C5928F4-AC11-5943-9ED3-02A2EC4E5101}" type="presParOf" srcId="{A4FD7B4A-50E1-F84C-A1FC-FC7E5A58A235}" destId="{7D41D98E-2C19-D640-B5C6-5A2824637582}" srcOrd="1" destOrd="0" presId="urn:microsoft.com/office/officeart/2009/3/layout/HorizontalOrganizationChart"/>
    <dgm:cxn modelId="{BFE429C7-E1F7-2E43-9174-697A4E3218DF}" type="presParOf" srcId="{7D41D98E-2C19-D640-B5C6-5A2824637582}" destId="{CC597463-FC97-9A49-ABF1-FA9C9FB31872}" srcOrd="0" destOrd="0" presId="urn:microsoft.com/office/officeart/2009/3/layout/HorizontalOrganizationChart"/>
    <dgm:cxn modelId="{F7DAFE88-33A2-A14F-9EAD-90D9D5690A40}" type="presParOf" srcId="{7D41D98E-2C19-D640-B5C6-5A2824637582}" destId="{3F5D248A-44F7-9F4C-A20E-EB2938E6F8DA}" srcOrd="1" destOrd="0" presId="urn:microsoft.com/office/officeart/2009/3/layout/HorizontalOrganizationChart"/>
    <dgm:cxn modelId="{946CD179-4E34-1741-ADEE-2BED9A7540C0}" type="presParOf" srcId="{3F5D248A-44F7-9F4C-A20E-EB2938E6F8DA}" destId="{8CC690A3-10A0-E346-81AA-A004E01434EA}" srcOrd="0" destOrd="0" presId="urn:microsoft.com/office/officeart/2009/3/layout/HorizontalOrganizationChart"/>
    <dgm:cxn modelId="{4D5D682B-00AC-9E46-90D7-DBD5DE39F98A}" type="presParOf" srcId="{8CC690A3-10A0-E346-81AA-A004E01434EA}" destId="{97C72597-BB86-2F46-A998-775F55D7E1DA}" srcOrd="0" destOrd="0" presId="urn:microsoft.com/office/officeart/2009/3/layout/HorizontalOrganizationChart"/>
    <dgm:cxn modelId="{78492BEC-B52A-DB4B-B803-A4BD9843FCF7}" type="presParOf" srcId="{8CC690A3-10A0-E346-81AA-A004E01434EA}" destId="{2A3845C2-6108-374F-A085-2F03E49ABEF0}" srcOrd="1" destOrd="0" presId="urn:microsoft.com/office/officeart/2009/3/layout/HorizontalOrganizationChart"/>
    <dgm:cxn modelId="{02403F07-901B-5C47-B0D8-98D8CDD8215C}" type="presParOf" srcId="{3F5D248A-44F7-9F4C-A20E-EB2938E6F8DA}" destId="{827D33B3-DB43-E44B-AD13-44638618795B}" srcOrd="1" destOrd="0" presId="urn:microsoft.com/office/officeart/2009/3/layout/HorizontalOrganizationChart"/>
    <dgm:cxn modelId="{17A2332B-0D7A-7E42-88C5-0FB6DD90DA03}" type="presParOf" srcId="{3F5D248A-44F7-9F4C-A20E-EB2938E6F8DA}" destId="{68AB2F8F-18D8-BC4E-B8D2-2B3843669390}" srcOrd="2" destOrd="0" presId="urn:microsoft.com/office/officeart/2009/3/layout/HorizontalOrganizationChart"/>
    <dgm:cxn modelId="{B3025D5E-0174-3642-831F-C25F9F4EEBB2}" type="presParOf" srcId="{7D41D98E-2C19-D640-B5C6-5A2824637582}" destId="{08A4C18D-90AD-EA42-893F-DE51D80EB8CB}" srcOrd="2" destOrd="0" presId="urn:microsoft.com/office/officeart/2009/3/layout/HorizontalOrganizationChart"/>
    <dgm:cxn modelId="{FFE318ED-631C-7842-9879-25FD004E35BA}" type="presParOf" srcId="{7D41D98E-2C19-D640-B5C6-5A2824637582}" destId="{78E58C4D-3357-3A4C-BB49-79BE2330A77E}" srcOrd="3" destOrd="0" presId="urn:microsoft.com/office/officeart/2009/3/layout/HorizontalOrganizationChart"/>
    <dgm:cxn modelId="{ED2E5113-FDB9-D049-A9E4-E83692D4BC3C}" type="presParOf" srcId="{78E58C4D-3357-3A4C-BB49-79BE2330A77E}" destId="{C799D71E-9D9A-FE41-8054-5CBEE2BFD78D}" srcOrd="0" destOrd="0" presId="urn:microsoft.com/office/officeart/2009/3/layout/HorizontalOrganizationChart"/>
    <dgm:cxn modelId="{67921FBA-6693-0D4D-984E-D7EE1416844A}" type="presParOf" srcId="{C799D71E-9D9A-FE41-8054-5CBEE2BFD78D}" destId="{C94006C2-73F0-594F-B204-A85FD343BAF5}" srcOrd="0" destOrd="0" presId="urn:microsoft.com/office/officeart/2009/3/layout/HorizontalOrganizationChart"/>
    <dgm:cxn modelId="{6603FEE8-E191-0946-82E4-797E6F9715FD}" type="presParOf" srcId="{C799D71E-9D9A-FE41-8054-5CBEE2BFD78D}" destId="{74B6AFD9-194F-6B47-BC32-F1833DD49F83}" srcOrd="1" destOrd="0" presId="urn:microsoft.com/office/officeart/2009/3/layout/HorizontalOrganizationChart"/>
    <dgm:cxn modelId="{1C486135-4428-0946-A238-BE04647A7667}" type="presParOf" srcId="{78E58C4D-3357-3A4C-BB49-79BE2330A77E}" destId="{D214D97E-7BFF-D345-AAA1-D1BD0B6A0B22}" srcOrd="1" destOrd="0" presId="urn:microsoft.com/office/officeart/2009/3/layout/HorizontalOrganizationChart"/>
    <dgm:cxn modelId="{96282C38-19EE-234B-947B-B05BE2E48BC4}" type="presParOf" srcId="{D214D97E-7BFF-D345-AAA1-D1BD0B6A0B22}" destId="{D54D90C7-99F4-1C4D-B92D-C23D1AA0883F}" srcOrd="0" destOrd="0" presId="urn:microsoft.com/office/officeart/2009/3/layout/HorizontalOrganizationChart"/>
    <dgm:cxn modelId="{A30AB5A7-85AA-3C4E-84D6-C37DF4FBF9AF}" type="presParOf" srcId="{D214D97E-7BFF-D345-AAA1-D1BD0B6A0B22}" destId="{47A2763B-8D96-AE4F-A5B6-B50AFD1B3E26}" srcOrd="1" destOrd="0" presId="urn:microsoft.com/office/officeart/2009/3/layout/HorizontalOrganizationChart"/>
    <dgm:cxn modelId="{2B4A794F-57AB-F148-AE6A-5AAEF860D3F9}" type="presParOf" srcId="{47A2763B-8D96-AE4F-A5B6-B50AFD1B3E26}" destId="{486A1C1A-4016-AD47-B265-57C1244802B2}" srcOrd="0" destOrd="0" presId="urn:microsoft.com/office/officeart/2009/3/layout/HorizontalOrganizationChart"/>
    <dgm:cxn modelId="{092FC185-6620-8B42-8FD4-62F53148E342}" type="presParOf" srcId="{486A1C1A-4016-AD47-B265-57C1244802B2}" destId="{2D235854-8A0C-1B44-B761-30307C5B4FF8}" srcOrd="0" destOrd="0" presId="urn:microsoft.com/office/officeart/2009/3/layout/HorizontalOrganizationChart"/>
    <dgm:cxn modelId="{6F22A56B-2228-5D4F-84BF-BF23D394551E}" type="presParOf" srcId="{486A1C1A-4016-AD47-B265-57C1244802B2}" destId="{D2D7B565-5013-D147-AA91-A1531CDEC460}" srcOrd="1" destOrd="0" presId="urn:microsoft.com/office/officeart/2009/3/layout/HorizontalOrganizationChart"/>
    <dgm:cxn modelId="{AB761903-3D26-F44E-BD57-9507C8B34D7A}" type="presParOf" srcId="{47A2763B-8D96-AE4F-A5B6-B50AFD1B3E26}" destId="{68DC138B-8FCC-4842-9879-F3FB17C4C772}" srcOrd="1" destOrd="0" presId="urn:microsoft.com/office/officeart/2009/3/layout/HorizontalOrganizationChart"/>
    <dgm:cxn modelId="{4B2B8A73-B40E-4F4C-A51C-B83354D5569D}" type="presParOf" srcId="{47A2763B-8D96-AE4F-A5B6-B50AFD1B3E26}" destId="{22C266CD-CD20-3C41-9635-EDDF5695416A}" srcOrd="2" destOrd="0" presId="urn:microsoft.com/office/officeart/2009/3/layout/HorizontalOrganizationChart"/>
    <dgm:cxn modelId="{C279D787-6D82-9148-89F9-ED3E2E2DD1F9}" type="presParOf" srcId="{D214D97E-7BFF-D345-AAA1-D1BD0B6A0B22}" destId="{19581632-7DE4-694E-9FF6-302B33F30BDD}" srcOrd="2" destOrd="0" presId="urn:microsoft.com/office/officeart/2009/3/layout/HorizontalOrganizationChart"/>
    <dgm:cxn modelId="{1A8D0757-0CB9-3D4A-9545-F8065CEE7369}" type="presParOf" srcId="{D214D97E-7BFF-D345-AAA1-D1BD0B6A0B22}" destId="{72E3445F-E746-F146-AB02-FA42D6FF8360}" srcOrd="3" destOrd="0" presId="urn:microsoft.com/office/officeart/2009/3/layout/HorizontalOrganizationChart"/>
    <dgm:cxn modelId="{0A1C8750-9669-7048-973B-4372E79998D7}" type="presParOf" srcId="{72E3445F-E746-F146-AB02-FA42D6FF8360}" destId="{34B25FCE-CE2B-A145-AC25-1533BB0E791E}" srcOrd="0" destOrd="0" presId="urn:microsoft.com/office/officeart/2009/3/layout/HorizontalOrganizationChart"/>
    <dgm:cxn modelId="{F07936A5-E71F-5D42-93BA-FEBDBF95932E}" type="presParOf" srcId="{34B25FCE-CE2B-A145-AC25-1533BB0E791E}" destId="{3C1B4E5F-4DB2-724F-A49D-F47BE917B7DC}" srcOrd="0" destOrd="0" presId="urn:microsoft.com/office/officeart/2009/3/layout/HorizontalOrganizationChart"/>
    <dgm:cxn modelId="{F6B6337C-6195-4341-B9F2-5AC8FF508B81}" type="presParOf" srcId="{34B25FCE-CE2B-A145-AC25-1533BB0E791E}" destId="{F6AE7905-7B9D-8740-8CAC-3C0A75C7458B}" srcOrd="1" destOrd="0" presId="urn:microsoft.com/office/officeart/2009/3/layout/HorizontalOrganizationChart"/>
    <dgm:cxn modelId="{683043EE-53C5-3640-969B-6B61F3CBFEC3}" type="presParOf" srcId="{72E3445F-E746-F146-AB02-FA42D6FF8360}" destId="{41723459-7545-C34E-B94A-4993B1D3B1A7}" srcOrd="1" destOrd="0" presId="urn:microsoft.com/office/officeart/2009/3/layout/HorizontalOrganizationChart"/>
    <dgm:cxn modelId="{973B3D8A-831A-CD4A-BA70-AF9933197D4B}" type="presParOf" srcId="{72E3445F-E746-F146-AB02-FA42D6FF8360}" destId="{9BB9B43C-F7F2-684C-B0A4-1E1DDAA81082}" srcOrd="2" destOrd="0" presId="urn:microsoft.com/office/officeart/2009/3/layout/HorizontalOrganizationChart"/>
    <dgm:cxn modelId="{3ED77587-6D9B-6D48-B14E-9E6E9A44E406}" type="presParOf" srcId="{78E58C4D-3357-3A4C-BB49-79BE2330A77E}" destId="{5356D814-4802-A947-8D9B-8C281B29A0C2}" srcOrd="2" destOrd="0" presId="urn:microsoft.com/office/officeart/2009/3/layout/HorizontalOrganizationChart"/>
    <dgm:cxn modelId="{63D39DDC-D05C-F448-BF89-CDDA8B67F9C3}" type="presParOf" srcId="{A4FD7B4A-50E1-F84C-A1FC-FC7E5A58A235}" destId="{DDCEF8DF-1A48-C048-BCCE-4CBC412A5028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EEEB971-6BD0-EB40-BD3F-362B0A391194}" type="doc">
      <dgm:prSet loTypeId="urn:microsoft.com/office/officeart/2005/8/layout/default#4" loCatId="" qsTypeId="urn:microsoft.com/office/officeart/2005/8/quickstyle/simple1" qsCatId="simple" csTypeId="urn:microsoft.com/office/officeart/2005/8/colors/colorful1#8" csCatId="colorful" phldr="1"/>
      <dgm:spPr/>
      <dgm:t>
        <a:bodyPr/>
        <a:lstStyle/>
        <a:p>
          <a:endParaRPr lang="hu-HU"/>
        </a:p>
      </dgm:t>
    </dgm:pt>
    <dgm:pt modelId="{7798AF8E-D391-E14E-9145-6E24BEAE4FCF}">
      <dgm:prSet/>
      <dgm:spPr/>
      <dgm:t>
        <a:bodyPr/>
        <a:lstStyle/>
        <a:p>
          <a:pPr rtl="0"/>
          <a:r>
            <a:rPr lang="en-US" dirty="0" err="1" smtClean="0"/>
            <a:t>Alkalmazók</a:t>
          </a:r>
          <a:r>
            <a:rPr lang="en-US" dirty="0" smtClean="0"/>
            <a:t> </a:t>
          </a:r>
          <a:r>
            <a:rPr lang="en-US" dirty="0" err="1" smtClean="0"/>
            <a:t>köre</a:t>
          </a:r>
          <a:r>
            <a:rPr lang="en-US" dirty="0" smtClean="0"/>
            <a:t> a </a:t>
          </a:r>
          <a:r>
            <a:rPr lang="en-US" dirty="0" err="1" smtClean="0"/>
            <a:t>költség</a:t>
          </a:r>
          <a:r>
            <a:rPr lang="en-US" dirty="0" smtClean="0"/>
            <a:t> </a:t>
          </a:r>
          <a:r>
            <a:rPr lang="en-US" dirty="0" err="1" smtClean="0"/>
            <a:t>szempontjából</a:t>
          </a:r>
          <a:endParaRPr lang="en-US" dirty="0"/>
        </a:p>
      </dgm:t>
    </dgm:pt>
    <dgm:pt modelId="{85A464C5-0FBB-6C43-9F79-F8BBDF06BE8D}" type="parTrans" cxnId="{53074E23-984F-1040-A762-AE8948C75E82}">
      <dgm:prSet/>
      <dgm:spPr/>
      <dgm:t>
        <a:bodyPr/>
        <a:lstStyle/>
        <a:p>
          <a:endParaRPr lang="hu-HU"/>
        </a:p>
      </dgm:t>
    </dgm:pt>
    <dgm:pt modelId="{C3908ED0-122F-5E42-83DD-ACE956E5FA70}" type="sibTrans" cxnId="{53074E23-984F-1040-A762-AE8948C75E82}">
      <dgm:prSet/>
      <dgm:spPr/>
      <dgm:t>
        <a:bodyPr/>
        <a:lstStyle/>
        <a:p>
          <a:endParaRPr lang="hu-HU"/>
        </a:p>
      </dgm:t>
    </dgm:pt>
    <dgm:pt modelId="{78659C7A-47F9-C04B-9478-02E3FE4F3265}">
      <dgm:prSet/>
      <dgm:spPr/>
      <dgm:t>
        <a:bodyPr/>
        <a:lstStyle/>
        <a:p>
          <a:pPr rtl="0"/>
          <a:r>
            <a:rPr lang="en-US" smtClean="0"/>
            <a:t>A mentesíthető kör és ennek lehetséges hatásai</a:t>
          </a:r>
          <a:endParaRPr lang="en-US"/>
        </a:p>
      </dgm:t>
    </dgm:pt>
    <dgm:pt modelId="{3FA56737-78A8-4846-BA20-AD4417CE9E72}" type="parTrans" cxnId="{7CF491CD-25B4-444A-AD4A-C3045A57F3B2}">
      <dgm:prSet/>
      <dgm:spPr/>
      <dgm:t>
        <a:bodyPr/>
        <a:lstStyle/>
        <a:p>
          <a:endParaRPr lang="hu-HU"/>
        </a:p>
      </dgm:t>
    </dgm:pt>
    <dgm:pt modelId="{409CC1CB-5306-BD4D-B2AB-217506062CFF}" type="sibTrans" cxnId="{7CF491CD-25B4-444A-AD4A-C3045A57F3B2}">
      <dgm:prSet/>
      <dgm:spPr/>
      <dgm:t>
        <a:bodyPr/>
        <a:lstStyle/>
        <a:p>
          <a:endParaRPr lang="hu-HU"/>
        </a:p>
      </dgm:t>
    </dgm:pt>
    <dgm:pt modelId="{A98C18F3-F2AF-A247-A0A3-5E2FE0C067C6}">
      <dgm:prSet/>
      <dgm:spPr/>
      <dgm:t>
        <a:bodyPr/>
        <a:lstStyle/>
        <a:p>
          <a:pPr rtl="0"/>
          <a:r>
            <a:rPr lang="en-US" dirty="0" smtClean="0"/>
            <a:t>A </a:t>
          </a:r>
          <a:r>
            <a:rPr lang="en-US" dirty="0" err="1" smtClean="0"/>
            <a:t>szükséges</a:t>
          </a:r>
          <a:r>
            <a:rPr lang="en-US" dirty="0" smtClean="0"/>
            <a:t> </a:t>
          </a:r>
          <a:r>
            <a:rPr lang="en-US" dirty="0" err="1" smtClean="0"/>
            <a:t>szakember</a:t>
          </a:r>
          <a:r>
            <a:rPr lang="en-US" dirty="0" smtClean="0"/>
            <a:t> </a:t>
          </a:r>
          <a:r>
            <a:rPr lang="en-US" dirty="0" err="1" smtClean="0"/>
            <a:t>háttér</a:t>
          </a:r>
          <a:endParaRPr lang="en-US" dirty="0"/>
        </a:p>
      </dgm:t>
    </dgm:pt>
    <dgm:pt modelId="{D890641A-1F02-254F-B806-FCD5E5352EF3}" type="parTrans" cxnId="{0AB01A99-2E5B-BB44-8A20-E73AAF7CB721}">
      <dgm:prSet/>
      <dgm:spPr/>
      <dgm:t>
        <a:bodyPr/>
        <a:lstStyle/>
        <a:p>
          <a:endParaRPr lang="hu-HU"/>
        </a:p>
      </dgm:t>
    </dgm:pt>
    <dgm:pt modelId="{514B3767-5891-FB43-8DE8-1DA727F5FB3D}" type="sibTrans" cxnId="{0AB01A99-2E5B-BB44-8A20-E73AAF7CB721}">
      <dgm:prSet/>
      <dgm:spPr/>
      <dgm:t>
        <a:bodyPr/>
        <a:lstStyle/>
        <a:p>
          <a:endParaRPr lang="hu-HU"/>
        </a:p>
      </dgm:t>
    </dgm:pt>
    <dgm:pt modelId="{72DA78DA-4AF1-8B4B-87D0-2638F6F40E38}" type="pres">
      <dgm:prSet presAssocID="{DEEEB971-6BD0-EB40-BD3F-362B0A39119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91358B10-DF9A-8B43-A81C-51CC2699FAE9}" type="pres">
      <dgm:prSet presAssocID="{7798AF8E-D391-E14E-9145-6E24BEAE4FC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B60BBC9-7978-6B42-A250-F9BC4C3E489B}" type="pres">
      <dgm:prSet presAssocID="{C3908ED0-122F-5E42-83DD-ACE956E5FA70}" presName="sibTrans" presStyleCnt="0"/>
      <dgm:spPr/>
      <dgm:t>
        <a:bodyPr/>
        <a:lstStyle/>
        <a:p>
          <a:endParaRPr lang="hu-HU"/>
        </a:p>
      </dgm:t>
    </dgm:pt>
    <dgm:pt modelId="{AD971754-804F-9B4F-84BA-1FCECF18B6BC}" type="pres">
      <dgm:prSet presAssocID="{78659C7A-47F9-C04B-9478-02E3FE4F326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0CC0ABF-D1C6-3C41-8916-BEC544877358}" type="pres">
      <dgm:prSet presAssocID="{409CC1CB-5306-BD4D-B2AB-217506062CFF}" presName="sibTrans" presStyleCnt="0"/>
      <dgm:spPr/>
      <dgm:t>
        <a:bodyPr/>
        <a:lstStyle/>
        <a:p>
          <a:endParaRPr lang="hu-HU"/>
        </a:p>
      </dgm:t>
    </dgm:pt>
    <dgm:pt modelId="{C950B754-76D9-B84D-9317-7211D50CEEE3}" type="pres">
      <dgm:prSet presAssocID="{A98C18F3-F2AF-A247-A0A3-5E2FE0C067C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F877F59B-D79E-3C4F-9438-48684B86C916}" type="presOf" srcId="{7798AF8E-D391-E14E-9145-6E24BEAE4FCF}" destId="{91358B10-DF9A-8B43-A81C-51CC2699FAE9}" srcOrd="0" destOrd="0" presId="urn:microsoft.com/office/officeart/2005/8/layout/default#4"/>
    <dgm:cxn modelId="{28F8124A-06F4-1E4B-AD5D-E425F00634CE}" type="presOf" srcId="{DEEEB971-6BD0-EB40-BD3F-362B0A391194}" destId="{72DA78DA-4AF1-8B4B-87D0-2638F6F40E38}" srcOrd="0" destOrd="0" presId="urn:microsoft.com/office/officeart/2005/8/layout/default#4"/>
    <dgm:cxn modelId="{0AB01A99-2E5B-BB44-8A20-E73AAF7CB721}" srcId="{DEEEB971-6BD0-EB40-BD3F-362B0A391194}" destId="{A98C18F3-F2AF-A247-A0A3-5E2FE0C067C6}" srcOrd="2" destOrd="0" parTransId="{D890641A-1F02-254F-B806-FCD5E5352EF3}" sibTransId="{514B3767-5891-FB43-8DE8-1DA727F5FB3D}"/>
    <dgm:cxn modelId="{497061C6-C6DB-F249-9666-C15A34A02B77}" type="presOf" srcId="{78659C7A-47F9-C04B-9478-02E3FE4F3265}" destId="{AD971754-804F-9B4F-84BA-1FCECF18B6BC}" srcOrd="0" destOrd="0" presId="urn:microsoft.com/office/officeart/2005/8/layout/default#4"/>
    <dgm:cxn modelId="{53074E23-984F-1040-A762-AE8948C75E82}" srcId="{DEEEB971-6BD0-EB40-BD3F-362B0A391194}" destId="{7798AF8E-D391-E14E-9145-6E24BEAE4FCF}" srcOrd="0" destOrd="0" parTransId="{85A464C5-0FBB-6C43-9F79-F8BBDF06BE8D}" sibTransId="{C3908ED0-122F-5E42-83DD-ACE956E5FA70}"/>
    <dgm:cxn modelId="{7CF491CD-25B4-444A-AD4A-C3045A57F3B2}" srcId="{DEEEB971-6BD0-EB40-BD3F-362B0A391194}" destId="{78659C7A-47F9-C04B-9478-02E3FE4F3265}" srcOrd="1" destOrd="0" parTransId="{3FA56737-78A8-4846-BA20-AD4417CE9E72}" sibTransId="{409CC1CB-5306-BD4D-B2AB-217506062CFF}"/>
    <dgm:cxn modelId="{D38185C2-08C9-5B49-AE4C-76EF073C9DDE}" type="presOf" srcId="{A98C18F3-F2AF-A247-A0A3-5E2FE0C067C6}" destId="{C950B754-76D9-B84D-9317-7211D50CEEE3}" srcOrd="0" destOrd="0" presId="urn:microsoft.com/office/officeart/2005/8/layout/default#4"/>
    <dgm:cxn modelId="{A8285291-E01B-944B-93E1-6BF0125C5B6B}" type="presParOf" srcId="{72DA78DA-4AF1-8B4B-87D0-2638F6F40E38}" destId="{91358B10-DF9A-8B43-A81C-51CC2699FAE9}" srcOrd="0" destOrd="0" presId="urn:microsoft.com/office/officeart/2005/8/layout/default#4"/>
    <dgm:cxn modelId="{4A73EE16-0824-C546-815D-B90166942E46}" type="presParOf" srcId="{72DA78DA-4AF1-8B4B-87D0-2638F6F40E38}" destId="{1B60BBC9-7978-6B42-A250-F9BC4C3E489B}" srcOrd="1" destOrd="0" presId="urn:microsoft.com/office/officeart/2005/8/layout/default#4"/>
    <dgm:cxn modelId="{22B95BD0-BC3A-E94B-8B55-42D9D081E898}" type="presParOf" srcId="{72DA78DA-4AF1-8B4B-87D0-2638F6F40E38}" destId="{AD971754-804F-9B4F-84BA-1FCECF18B6BC}" srcOrd="2" destOrd="0" presId="urn:microsoft.com/office/officeart/2005/8/layout/default#4"/>
    <dgm:cxn modelId="{FFC81678-0BDD-4F44-8ED6-9D8E662AC3AE}" type="presParOf" srcId="{72DA78DA-4AF1-8B4B-87D0-2638F6F40E38}" destId="{10CC0ABF-D1C6-3C41-8916-BEC544877358}" srcOrd="3" destOrd="0" presId="urn:microsoft.com/office/officeart/2005/8/layout/default#4"/>
    <dgm:cxn modelId="{F983A171-91B2-4B46-A355-DB7D6BC8D8B0}" type="presParOf" srcId="{72DA78DA-4AF1-8B4B-87D0-2638F6F40E38}" destId="{C950B754-76D9-B84D-9317-7211D50CEEE3}" srcOrd="4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9E42C07-AC3F-F74E-A26A-4405EF6BD138}" type="doc">
      <dgm:prSet loTypeId="urn:microsoft.com/office/officeart/2005/8/layout/default#5" loCatId="" qsTypeId="urn:microsoft.com/office/officeart/2005/8/quickstyle/simple1" qsCatId="simple" csTypeId="urn:microsoft.com/office/officeart/2005/8/colors/colorful1#9" csCatId="colorful" phldr="1"/>
      <dgm:spPr/>
      <dgm:t>
        <a:bodyPr/>
        <a:lstStyle/>
        <a:p>
          <a:endParaRPr lang="hu-HU"/>
        </a:p>
      </dgm:t>
    </dgm:pt>
    <dgm:pt modelId="{F87C3A80-BCFF-7F49-ABB7-F37E3FF534B2}">
      <dgm:prSet/>
      <dgm:spPr/>
      <dgm:t>
        <a:bodyPr/>
        <a:lstStyle/>
        <a:p>
          <a:pPr rtl="0"/>
          <a:r>
            <a:rPr lang="en-US" i="1" dirty="0" err="1" smtClean="0"/>
            <a:t>Érdekhordozói</a:t>
          </a:r>
          <a:r>
            <a:rPr lang="en-US" dirty="0" smtClean="0"/>
            <a:t> </a:t>
          </a:r>
          <a:r>
            <a:rPr lang="en-US" dirty="0" err="1" smtClean="0"/>
            <a:t>alapon</a:t>
          </a:r>
          <a:r>
            <a:rPr lang="en-US" dirty="0" smtClean="0"/>
            <a:t> </a:t>
          </a:r>
          <a:r>
            <a:rPr lang="en-US" dirty="0" err="1" smtClean="0"/>
            <a:t>szabad</a:t>
          </a:r>
          <a:r>
            <a:rPr lang="en-US" dirty="0" smtClean="0"/>
            <a:t> </a:t>
          </a:r>
          <a:r>
            <a:rPr lang="en-US" dirty="0" err="1" smtClean="0"/>
            <a:t>csak</a:t>
          </a:r>
          <a:r>
            <a:rPr lang="en-US" dirty="0" smtClean="0"/>
            <a:t> </a:t>
          </a:r>
          <a:r>
            <a:rPr lang="en-US" dirty="0" err="1" smtClean="0"/>
            <a:t>kialakítani</a:t>
          </a:r>
          <a:r>
            <a:rPr lang="en-US" dirty="0" smtClean="0"/>
            <a:t> (</a:t>
          </a:r>
          <a:r>
            <a:rPr lang="en-US" dirty="0" err="1" smtClean="0"/>
            <a:t>amely</a:t>
          </a:r>
          <a:r>
            <a:rPr lang="en-US" dirty="0" smtClean="0"/>
            <a:t> </a:t>
          </a:r>
          <a:r>
            <a:rPr lang="en-US" dirty="0" err="1" smtClean="0"/>
            <a:t>szorosan</a:t>
          </a:r>
          <a:r>
            <a:rPr lang="en-US" dirty="0" smtClean="0"/>
            <a:t> </a:t>
          </a:r>
          <a:r>
            <a:rPr lang="en-US" dirty="0" err="1" smtClean="0"/>
            <a:t>összefügg</a:t>
          </a:r>
          <a:r>
            <a:rPr lang="en-US" dirty="0" smtClean="0"/>
            <a:t> a </a:t>
          </a:r>
          <a:r>
            <a:rPr lang="en-US" dirty="0" err="1" smtClean="0"/>
            <a:t>mérettel</a:t>
          </a:r>
          <a:r>
            <a:rPr lang="en-US" dirty="0" smtClean="0"/>
            <a:t>)</a:t>
          </a:r>
          <a:endParaRPr lang="en-US" dirty="0"/>
        </a:p>
      </dgm:t>
    </dgm:pt>
    <dgm:pt modelId="{9DB53568-96A3-A047-B9D7-D3765A9C6749}" type="parTrans" cxnId="{877ECE4B-7CB7-9F45-8D38-9155A1EDA41C}">
      <dgm:prSet/>
      <dgm:spPr/>
      <dgm:t>
        <a:bodyPr/>
        <a:lstStyle/>
        <a:p>
          <a:endParaRPr lang="hu-HU"/>
        </a:p>
      </dgm:t>
    </dgm:pt>
    <dgm:pt modelId="{A21D7EAF-C0B0-1247-8FE9-16C038FA290A}" type="sibTrans" cxnId="{877ECE4B-7CB7-9F45-8D38-9155A1EDA41C}">
      <dgm:prSet/>
      <dgm:spPr/>
      <dgm:t>
        <a:bodyPr/>
        <a:lstStyle/>
        <a:p>
          <a:endParaRPr lang="hu-HU"/>
        </a:p>
      </dgm:t>
    </dgm:pt>
    <dgm:pt modelId="{53FAD5F7-C105-A44E-871F-1F354ABA3C7C}">
      <dgm:prSet/>
      <dgm:spPr/>
      <dgm:t>
        <a:bodyPr/>
        <a:lstStyle/>
        <a:p>
          <a:pPr rtl="0"/>
          <a:r>
            <a:rPr lang="en-US" dirty="0" err="1" smtClean="0"/>
            <a:t>Külső</a:t>
          </a:r>
          <a:r>
            <a:rPr lang="en-US" dirty="0" smtClean="0"/>
            <a:t> </a:t>
          </a:r>
          <a:r>
            <a:rPr lang="en-US" dirty="0" err="1" smtClean="0"/>
            <a:t>érdekhordozó</a:t>
          </a:r>
          <a:r>
            <a:rPr lang="en-US" dirty="0" smtClean="0"/>
            <a:t> </a:t>
          </a:r>
          <a:r>
            <a:rPr lang="en-US" dirty="0" err="1" smtClean="0"/>
            <a:t>hiánya</a:t>
          </a:r>
          <a:r>
            <a:rPr lang="en-US" dirty="0" smtClean="0"/>
            <a:t>, mint </a:t>
          </a:r>
          <a:r>
            <a:rPr lang="en-US" dirty="0" err="1" smtClean="0"/>
            <a:t>lehetséges</a:t>
          </a:r>
          <a:r>
            <a:rPr lang="en-US" dirty="0" smtClean="0"/>
            <a:t> </a:t>
          </a:r>
          <a:r>
            <a:rPr lang="en-US" dirty="0" err="1" smtClean="0"/>
            <a:t>megközelítés</a:t>
          </a:r>
          <a:r>
            <a:rPr lang="en-US" dirty="0" smtClean="0"/>
            <a:t> (pl. </a:t>
          </a:r>
          <a:r>
            <a:rPr lang="en-US" dirty="0" err="1" smtClean="0"/>
            <a:t>tulajdonosi</a:t>
          </a:r>
          <a:r>
            <a:rPr lang="en-US" dirty="0" smtClean="0"/>
            <a:t> </a:t>
          </a:r>
          <a:r>
            <a:rPr lang="en-US" dirty="0" err="1" smtClean="0"/>
            <a:t>kör</a:t>
          </a:r>
          <a:r>
            <a:rPr lang="en-US" dirty="0" smtClean="0"/>
            <a:t>, </a:t>
          </a:r>
          <a:r>
            <a:rPr lang="en-US" dirty="0" err="1" smtClean="0"/>
            <a:t>kötelezettségek</a:t>
          </a:r>
          <a:r>
            <a:rPr lang="en-US" dirty="0" smtClean="0"/>
            <a:t> </a:t>
          </a:r>
          <a:r>
            <a:rPr lang="en-US" dirty="0" err="1" smtClean="0"/>
            <a:t>aránya</a:t>
          </a:r>
          <a:r>
            <a:rPr lang="en-US" dirty="0" smtClean="0"/>
            <a:t> </a:t>
          </a:r>
          <a:r>
            <a:rPr lang="en-US" dirty="0" err="1" smtClean="0"/>
            <a:t>és</a:t>
          </a:r>
          <a:r>
            <a:rPr lang="en-US" dirty="0" smtClean="0"/>
            <a:t> </a:t>
          </a:r>
          <a:r>
            <a:rPr lang="en-US" dirty="0" err="1" smtClean="0"/>
            <a:t>iránya</a:t>
          </a:r>
          <a:r>
            <a:rPr lang="en-US" dirty="0" smtClean="0"/>
            <a:t>)</a:t>
          </a:r>
          <a:endParaRPr lang="en-US" dirty="0"/>
        </a:p>
      </dgm:t>
    </dgm:pt>
    <dgm:pt modelId="{80550230-E168-594C-B5E9-36C7D49F6592}" type="parTrans" cxnId="{1B394982-6D5A-904E-8ABF-FEE3880CF79F}">
      <dgm:prSet/>
      <dgm:spPr/>
      <dgm:t>
        <a:bodyPr/>
        <a:lstStyle/>
        <a:p>
          <a:endParaRPr lang="hu-HU"/>
        </a:p>
      </dgm:t>
    </dgm:pt>
    <dgm:pt modelId="{30442513-332D-5D47-94AD-3A78D31FE0C4}" type="sibTrans" cxnId="{1B394982-6D5A-904E-8ABF-FEE3880CF79F}">
      <dgm:prSet/>
      <dgm:spPr/>
      <dgm:t>
        <a:bodyPr/>
        <a:lstStyle/>
        <a:p>
          <a:endParaRPr lang="hu-HU"/>
        </a:p>
      </dgm:t>
    </dgm:pt>
    <dgm:pt modelId="{5BD97640-A618-3D49-8623-05CFC9FB4017}">
      <dgm:prSet/>
      <dgm:spPr/>
      <dgm:t>
        <a:bodyPr/>
        <a:lstStyle/>
        <a:p>
          <a:pPr rtl="0"/>
          <a:r>
            <a:rPr lang="en-US" dirty="0" err="1" smtClean="0"/>
            <a:t>Jelentős</a:t>
          </a:r>
          <a:r>
            <a:rPr lang="en-US" dirty="0" smtClean="0"/>
            <a:t> </a:t>
          </a:r>
          <a:r>
            <a:rPr lang="en-US" dirty="0" err="1" smtClean="0"/>
            <a:t>mentesítés</a:t>
          </a:r>
          <a:r>
            <a:rPr lang="en-US" dirty="0" smtClean="0"/>
            <a:t> – </a:t>
          </a:r>
          <a:r>
            <a:rPr lang="en-US" dirty="0" err="1" smtClean="0"/>
            <a:t>erősen</a:t>
          </a:r>
          <a:r>
            <a:rPr lang="en-US" dirty="0" smtClean="0"/>
            <a:t> </a:t>
          </a:r>
          <a:r>
            <a:rPr lang="en-US" dirty="0" err="1" smtClean="0"/>
            <a:t>kevert</a:t>
          </a:r>
          <a:r>
            <a:rPr lang="en-US" dirty="0" smtClean="0"/>
            <a:t> </a:t>
          </a:r>
          <a:r>
            <a:rPr lang="en-US" dirty="0" err="1" smtClean="0"/>
            <a:t>rendszer</a:t>
          </a:r>
          <a:r>
            <a:rPr lang="en-US" dirty="0" smtClean="0"/>
            <a:t> (</a:t>
          </a:r>
          <a:r>
            <a:rPr lang="en-US" dirty="0" err="1" smtClean="0"/>
            <a:t>működőképes</a:t>
          </a:r>
          <a:r>
            <a:rPr lang="en-US" dirty="0" smtClean="0"/>
            <a:t>?)</a:t>
          </a:r>
          <a:endParaRPr lang="en-US" dirty="0"/>
        </a:p>
      </dgm:t>
    </dgm:pt>
    <dgm:pt modelId="{12913BCF-14B0-F747-A36C-BB85D6B976A9}" type="parTrans" cxnId="{CF1A01DD-150D-544A-AF80-3CDA6C92F058}">
      <dgm:prSet/>
      <dgm:spPr/>
      <dgm:t>
        <a:bodyPr/>
        <a:lstStyle/>
        <a:p>
          <a:endParaRPr lang="hu-HU"/>
        </a:p>
      </dgm:t>
    </dgm:pt>
    <dgm:pt modelId="{AFBC7727-EFAB-9143-BCD4-9B1E915F81D0}" type="sibTrans" cxnId="{CF1A01DD-150D-544A-AF80-3CDA6C92F058}">
      <dgm:prSet/>
      <dgm:spPr/>
      <dgm:t>
        <a:bodyPr/>
        <a:lstStyle/>
        <a:p>
          <a:endParaRPr lang="hu-HU"/>
        </a:p>
      </dgm:t>
    </dgm:pt>
    <dgm:pt modelId="{39B11F36-70BD-1946-B75C-844544B16BCC}" type="pres">
      <dgm:prSet presAssocID="{C9E42C07-AC3F-F74E-A26A-4405EF6BD13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50A111E9-939F-8E45-BD81-D0A620E558CF}" type="pres">
      <dgm:prSet presAssocID="{F87C3A80-BCFF-7F49-ABB7-F37E3FF534B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CEF6624-F407-E249-BAC9-2FABA633D651}" type="pres">
      <dgm:prSet presAssocID="{A21D7EAF-C0B0-1247-8FE9-16C038FA290A}" presName="sibTrans" presStyleCnt="0"/>
      <dgm:spPr/>
      <dgm:t>
        <a:bodyPr/>
        <a:lstStyle/>
        <a:p>
          <a:endParaRPr lang="hu-HU"/>
        </a:p>
      </dgm:t>
    </dgm:pt>
    <dgm:pt modelId="{71536380-0E27-744C-8078-22949363C866}" type="pres">
      <dgm:prSet presAssocID="{53FAD5F7-C105-A44E-871F-1F354ABA3C7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8E1521E-F4FD-8841-A9FE-8DE22F3C239B}" type="pres">
      <dgm:prSet presAssocID="{30442513-332D-5D47-94AD-3A78D31FE0C4}" presName="sibTrans" presStyleCnt="0"/>
      <dgm:spPr/>
      <dgm:t>
        <a:bodyPr/>
        <a:lstStyle/>
        <a:p>
          <a:endParaRPr lang="hu-HU"/>
        </a:p>
      </dgm:t>
    </dgm:pt>
    <dgm:pt modelId="{F0B17CFE-C1C5-3442-8EB9-EEB16B7CB99C}" type="pres">
      <dgm:prSet presAssocID="{5BD97640-A618-3D49-8623-05CFC9FB401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1B394982-6D5A-904E-8ABF-FEE3880CF79F}" srcId="{C9E42C07-AC3F-F74E-A26A-4405EF6BD138}" destId="{53FAD5F7-C105-A44E-871F-1F354ABA3C7C}" srcOrd="1" destOrd="0" parTransId="{80550230-E168-594C-B5E9-36C7D49F6592}" sibTransId="{30442513-332D-5D47-94AD-3A78D31FE0C4}"/>
    <dgm:cxn modelId="{D95C4A5A-0B75-0C44-8E8B-6867C40A9C55}" type="presOf" srcId="{F87C3A80-BCFF-7F49-ABB7-F37E3FF534B2}" destId="{50A111E9-939F-8E45-BD81-D0A620E558CF}" srcOrd="0" destOrd="0" presId="urn:microsoft.com/office/officeart/2005/8/layout/default#5"/>
    <dgm:cxn modelId="{D2040F69-504D-2743-AE92-1C39C89569A5}" type="presOf" srcId="{5BD97640-A618-3D49-8623-05CFC9FB4017}" destId="{F0B17CFE-C1C5-3442-8EB9-EEB16B7CB99C}" srcOrd="0" destOrd="0" presId="urn:microsoft.com/office/officeart/2005/8/layout/default#5"/>
    <dgm:cxn modelId="{37BE3C18-1C9B-AF44-8396-17A84C54441D}" type="presOf" srcId="{C9E42C07-AC3F-F74E-A26A-4405EF6BD138}" destId="{39B11F36-70BD-1946-B75C-844544B16BCC}" srcOrd="0" destOrd="0" presId="urn:microsoft.com/office/officeart/2005/8/layout/default#5"/>
    <dgm:cxn modelId="{CF1A01DD-150D-544A-AF80-3CDA6C92F058}" srcId="{C9E42C07-AC3F-F74E-A26A-4405EF6BD138}" destId="{5BD97640-A618-3D49-8623-05CFC9FB4017}" srcOrd="2" destOrd="0" parTransId="{12913BCF-14B0-F747-A36C-BB85D6B976A9}" sibTransId="{AFBC7727-EFAB-9143-BCD4-9B1E915F81D0}"/>
    <dgm:cxn modelId="{877ECE4B-7CB7-9F45-8D38-9155A1EDA41C}" srcId="{C9E42C07-AC3F-F74E-A26A-4405EF6BD138}" destId="{F87C3A80-BCFF-7F49-ABB7-F37E3FF534B2}" srcOrd="0" destOrd="0" parTransId="{9DB53568-96A3-A047-B9D7-D3765A9C6749}" sibTransId="{A21D7EAF-C0B0-1247-8FE9-16C038FA290A}"/>
    <dgm:cxn modelId="{5222B91D-33E9-5048-A758-5B13C30A06FC}" type="presOf" srcId="{53FAD5F7-C105-A44E-871F-1F354ABA3C7C}" destId="{71536380-0E27-744C-8078-22949363C866}" srcOrd="0" destOrd="0" presId="urn:microsoft.com/office/officeart/2005/8/layout/default#5"/>
    <dgm:cxn modelId="{495A43CA-19AE-9A42-B7C7-647EB9FB12F2}" type="presParOf" srcId="{39B11F36-70BD-1946-B75C-844544B16BCC}" destId="{50A111E9-939F-8E45-BD81-D0A620E558CF}" srcOrd="0" destOrd="0" presId="urn:microsoft.com/office/officeart/2005/8/layout/default#5"/>
    <dgm:cxn modelId="{A9304E59-FCC3-9345-84B0-CC6C9278C280}" type="presParOf" srcId="{39B11F36-70BD-1946-B75C-844544B16BCC}" destId="{FCEF6624-F407-E249-BAC9-2FABA633D651}" srcOrd="1" destOrd="0" presId="urn:microsoft.com/office/officeart/2005/8/layout/default#5"/>
    <dgm:cxn modelId="{BBF5C22C-9C85-854E-9EF8-82CDDF640C5E}" type="presParOf" srcId="{39B11F36-70BD-1946-B75C-844544B16BCC}" destId="{71536380-0E27-744C-8078-22949363C866}" srcOrd="2" destOrd="0" presId="urn:microsoft.com/office/officeart/2005/8/layout/default#5"/>
    <dgm:cxn modelId="{5EDC2E3F-8803-6E4B-8CE9-B2537FAC35C9}" type="presParOf" srcId="{39B11F36-70BD-1946-B75C-844544B16BCC}" destId="{E8E1521E-F4FD-8841-A9FE-8DE22F3C239B}" srcOrd="3" destOrd="0" presId="urn:microsoft.com/office/officeart/2005/8/layout/default#5"/>
    <dgm:cxn modelId="{2AB5D302-1E3C-4C4E-BE8E-AC91EA342F0A}" type="presParOf" srcId="{39B11F36-70BD-1946-B75C-844544B16BCC}" destId="{F0B17CFE-C1C5-3442-8EB9-EEB16B7CB99C}" srcOrd="4" destOrd="0" presId="urn:microsoft.com/office/officeart/2005/8/layout/default#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A01833-C564-4856-B2CE-92FEEF1B00F3}">
      <dsp:nvSpPr>
        <dsp:cNvPr id="0" name=""/>
        <dsp:cNvSpPr/>
      </dsp:nvSpPr>
      <dsp:spPr>
        <a:xfrm rot="5400000">
          <a:off x="-351820" y="352352"/>
          <a:ext cx="2345469" cy="164182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Az igény megalapozása</a:t>
          </a:r>
          <a:endParaRPr lang="hu-HU" sz="2000" kern="1200" dirty="0"/>
        </a:p>
      </dsp:txBody>
      <dsp:txXfrm rot="5400000">
        <a:off x="-351820" y="352352"/>
        <a:ext cx="2345469" cy="1641828"/>
      </dsp:txXfrm>
    </dsp:sp>
    <dsp:sp modelId="{D1306471-E842-4A91-AA5F-6CC298E99B07}">
      <dsp:nvSpPr>
        <dsp:cNvPr id="0" name=""/>
        <dsp:cNvSpPr/>
      </dsp:nvSpPr>
      <dsp:spPr>
        <a:xfrm rot="5400000">
          <a:off x="4612645" y="-2970284"/>
          <a:ext cx="1524555" cy="74661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3000" kern="1200" dirty="0" smtClean="0"/>
            <a:t>Globalizáció</a:t>
          </a:r>
          <a:endParaRPr lang="hu-HU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3000" kern="1200" dirty="0" smtClean="0"/>
            <a:t>Felhasználói igények</a:t>
          </a:r>
          <a:endParaRPr lang="hu-HU" sz="3000" kern="1200" dirty="0"/>
        </a:p>
      </dsp:txBody>
      <dsp:txXfrm rot="5400000">
        <a:off x="4612645" y="-2970284"/>
        <a:ext cx="1524555" cy="7466188"/>
      </dsp:txXfrm>
    </dsp:sp>
    <dsp:sp modelId="{D96C1EB6-0CBA-4954-A09A-6DBB1DAA5203}">
      <dsp:nvSpPr>
        <dsp:cNvPr id="0" name=""/>
        <dsp:cNvSpPr/>
      </dsp:nvSpPr>
      <dsp:spPr>
        <a:xfrm rot="5400000">
          <a:off x="-351820" y="2412718"/>
          <a:ext cx="2345469" cy="1641828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Várt előnyök</a:t>
          </a:r>
          <a:endParaRPr lang="hu-HU" sz="2000" kern="1200" dirty="0"/>
        </a:p>
      </dsp:txBody>
      <dsp:txXfrm rot="5400000">
        <a:off x="-351820" y="2412718"/>
        <a:ext cx="2345469" cy="1641828"/>
      </dsp:txXfrm>
    </dsp:sp>
    <dsp:sp modelId="{A6368E1E-28AA-47B8-87A5-07D33585F8C5}">
      <dsp:nvSpPr>
        <dsp:cNvPr id="0" name=""/>
        <dsp:cNvSpPr/>
      </dsp:nvSpPr>
      <dsp:spPr>
        <a:xfrm rot="5400000">
          <a:off x="4612645" y="-909918"/>
          <a:ext cx="1524555" cy="74661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3000" kern="1200" dirty="0" smtClean="0"/>
            <a:t>Összehasonlíthatóság, (objektivitás)</a:t>
          </a:r>
          <a:endParaRPr lang="hu-HU" sz="3000" kern="1200" dirty="0"/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3000" kern="1200" dirty="0" smtClean="0"/>
            <a:t>Minőségi javulás, tudáskoncentráció</a:t>
          </a:r>
          <a:endParaRPr lang="hu-HU" sz="3000" kern="1200" dirty="0"/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3000" kern="1200" dirty="0" smtClean="0"/>
            <a:t>Áttekinthető szabályozás</a:t>
          </a:r>
          <a:endParaRPr lang="hu-HU" sz="3000" kern="1200" dirty="0"/>
        </a:p>
      </dsp:txBody>
      <dsp:txXfrm rot="5400000">
        <a:off x="4612645" y="-909918"/>
        <a:ext cx="1524555" cy="746618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F0A21F-17C9-0F4F-B9A9-37721AE3069E}">
      <dsp:nvSpPr>
        <dsp:cNvPr id="0" name=""/>
        <dsp:cNvSpPr/>
      </dsp:nvSpPr>
      <dsp:spPr>
        <a:xfrm>
          <a:off x="3146261" y="1989167"/>
          <a:ext cx="1898387" cy="18983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err="1" smtClean="0">
              <a:latin typeface="Calibri"/>
              <a:cs typeface="Calibri"/>
            </a:rPr>
            <a:t>Eltéré-sek</a:t>
          </a:r>
          <a:endParaRPr lang="en-US" sz="3800" kern="1200" dirty="0">
            <a:latin typeface="Calibri"/>
            <a:cs typeface="Calibri"/>
          </a:endParaRPr>
        </a:p>
      </dsp:txBody>
      <dsp:txXfrm>
        <a:off x="3146261" y="1989167"/>
        <a:ext cx="1898387" cy="1898387"/>
      </dsp:txXfrm>
    </dsp:sp>
    <dsp:sp modelId="{966BFCF3-C3A2-8A43-8AD6-4DDC26CE7746}">
      <dsp:nvSpPr>
        <dsp:cNvPr id="0" name=""/>
        <dsp:cNvSpPr/>
      </dsp:nvSpPr>
      <dsp:spPr>
        <a:xfrm rot="11700000">
          <a:off x="1709495" y="2217927"/>
          <a:ext cx="1413718" cy="541040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238C5F9-FE84-7542-9B6C-BE1A795BB476}">
      <dsp:nvSpPr>
        <dsp:cNvPr id="0" name=""/>
        <dsp:cNvSpPr/>
      </dsp:nvSpPr>
      <dsp:spPr>
        <a:xfrm>
          <a:off x="831846" y="1584111"/>
          <a:ext cx="1803468" cy="144277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>
              <a:latin typeface="Calibri"/>
              <a:cs typeface="Calibri"/>
            </a:rPr>
            <a:t>Finanszírozás forrása</a:t>
          </a:r>
        </a:p>
      </dsp:txBody>
      <dsp:txXfrm>
        <a:off x="831846" y="1584111"/>
        <a:ext cx="1803468" cy="1442774"/>
      </dsp:txXfrm>
    </dsp:sp>
    <dsp:sp modelId="{DAD9FE24-D3AA-1D4C-AE64-B28A624501C7}">
      <dsp:nvSpPr>
        <dsp:cNvPr id="0" name=""/>
        <dsp:cNvSpPr/>
      </dsp:nvSpPr>
      <dsp:spPr>
        <a:xfrm rot="14700000">
          <a:off x="2653944" y="1092376"/>
          <a:ext cx="1413718" cy="541040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00B3002-5CAB-A346-A335-8A433F54B72A}">
      <dsp:nvSpPr>
        <dsp:cNvPr id="0" name=""/>
        <dsp:cNvSpPr/>
      </dsp:nvSpPr>
      <dsp:spPr>
        <a:xfrm>
          <a:off x="2160338" y="877"/>
          <a:ext cx="1803468" cy="144277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>
              <a:latin typeface="Calibri"/>
              <a:cs typeface="Calibri"/>
            </a:rPr>
            <a:t>Adórendszer</a:t>
          </a:r>
        </a:p>
      </dsp:txBody>
      <dsp:txXfrm>
        <a:off x="2160338" y="877"/>
        <a:ext cx="1803468" cy="1442774"/>
      </dsp:txXfrm>
    </dsp:sp>
    <dsp:sp modelId="{F871751B-C17D-564F-9F5B-AEA2DA71C85B}">
      <dsp:nvSpPr>
        <dsp:cNvPr id="0" name=""/>
        <dsp:cNvSpPr/>
      </dsp:nvSpPr>
      <dsp:spPr>
        <a:xfrm rot="17700000">
          <a:off x="4123246" y="1092376"/>
          <a:ext cx="1413718" cy="541040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3E15946-A835-5148-B1D2-0F9349012F93}">
      <dsp:nvSpPr>
        <dsp:cNvPr id="0" name=""/>
        <dsp:cNvSpPr/>
      </dsp:nvSpPr>
      <dsp:spPr>
        <a:xfrm>
          <a:off x="4227103" y="877"/>
          <a:ext cx="1803468" cy="144277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>
              <a:latin typeface="Calibri"/>
              <a:cs typeface="Calibri"/>
            </a:rPr>
            <a:t>Jogrendszer</a:t>
          </a:r>
        </a:p>
      </dsp:txBody>
      <dsp:txXfrm>
        <a:off x="4227103" y="877"/>
        <a:ext cx="1803468" cy="1442774"/>
      </dsp:txXfrm>
    </dsp:sp>
    <dsp:sp modelId="{81FAEC94-089E-F44B-9866-CF7C5AFA05F8}">
      <dsp:nvSpPr>
        <dsp:cNvPr id="0" name=""/>
        <dsp:cNvSpPr/>
      </dsp:nvSpPr>
      <dsp:spPr>
        <a:xfrm rot="20700000">
          <a:off x="5067696" y="2217927"/>
          <a:ext cx="1413718" cy="54104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E1995E8-DEA0-AA48-B92E-45B637550CB3}">
      <dsp:nvSpPr>
        <dsp:cNvPr id="0" name=""/>
        <dsp:cNvSpPr/>
      </dsp:nvSpPr>
      <dsp:spPr>
        <a:xfrm>
          <a:off x="5555595" y="1584111"/>
          <a:ext cx="1803468" cy="144277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>
              <a:latin typeface="Calibri"/>
              <a:cs typeface="Calibri"/>
            </a:rPr>
            <a:t>Kultúrális felfogás</a:t>
          </a:r>
        </a:p>
      </dsp:txBody>
      <dsp:txXfrm>
        <a:off x="5555595" y="1584111"/>
        <a:ext cx="1803468" cy="144277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2EBF63-755F-3F40-82B0-58BC56DA152E}">
      <dsp:nvSpPr>
        <dsp:cNvPr id="0" name=""/>
        <dsp:cNvSpPr/>
      </dsp:nvSpPr>
      <dsp:spPr>
        <a:xfrm>
          <a:off x="3548969" y="2395423"/>
          <a:ext cx="2010078" cy="20100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 smtClean="0"/>
            <a:t>KORLÁTOK</a:t>
          </a:r>
          <a:endParaRPr lang="hu-HU" sz="2300" kern="1200" dirty="0"/>
        </a:p>
      </dsp:txBody>
      <dsp:txXfrm>
        <a:off x="3548969" y="2395423"/>
        <a:ext cx="2010078" cy="2010078"/>
      </dsp:txXfrm>
    </dsp:sp>
    <dsp:sp modelId="{9A9C4636-B21A-E94C-B078-4BEC463813E3}">
      <dsp:nvSpPr>
        <dsp:cNvPr id="0" name=""/>
        <dsp:cNvSpPr/>
      </dsp:nvSpPr>
      <dsp:spPr>
        <a:xfrm rot="12900000">
          <a:off x="2256049" y="2044324"/>
          <a:ext cx="1540534" cy="572872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BBA06C-35F2-F943-AE03-31C97FE53471}">
      <dsp:nvSpPr>
        <dsp:cNvPr id="0" name=""/>
        <dsp:cNvSpPr/>
      </dsp:nvSpPr>
      <dsp:spPr>
        <a:xfrm>
          <a:off x="1440563" y="1125124"/>
          <a:ext cx="1909574" cy="152765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kern="1200" dirty="0" smtClean="0"/>
            <a:t>Rendszerek távolsága</a:t>
          </a:r>
          <a:endParaRPr lang="hu-HU" sz="2600" kern="1200" dirty="0"/>
        </a:p>
      </dsp:txBody>
      <dsp:txXfrm>
        <a:off x="1440563" y="1125124"/>
        <a:ext cx="1909574" cy="1527659"/>
      </dsp:txXfrm>
    </dsp:sp>
    <dsp:sp modelId="{BA1B02A9-E5B1-6A49-B79A-45FA69A1DEF7}">
      <dsp:nvSpPr>
        <dsp:cNvPr id="0" name=""/>
        <dsp:cNvSpPr/>
      </dsp:nvSpPr>
      <dsp:spPr>
        <a:xfrm rot="16200000">
          <a:off x="3783741" y="1249058"/>
          <a:ext cx="1540534" cy="572872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941BF5-F643-234E-9E0F-B2BF30FDFB5C}">
      <dsp:nvSpPr>
        <dsp:cNvPr id="0" name=""/>
        <dsp:cNvSpPr/>
      </dsp:nvSpPr>
      <dsp:spPr>
        <a:xfrm>
          <a:off x="3599221" y="1397"/>
          <a:ext cx="1909574" cy="152765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kern="1200" dirty="0" smtClean="0"/>
            <a:t>Adózás</a:t>
          </a:r>
          <a:endParaRPr lang="hu-HU" sz="2600" kern="1200" dirty="0"/>
        </a:p>
      </dsp:txBody>
      <dsp:txXfrm>
        <a:off x="3599221" y="1397"/>
        <a:ext cx="1909574" cy="1527659"/>
      </dsp:txXfrm>
    </dsp:sp>
    <dsp:sp modelId="{5CFC5352-1005-C743-BE57-E8F67505CE3F}">
      <dsp:nvSpPr>
        <dsp:cNvPr id="0" name=""/>
        <dsp:cNvSpPr/>
      </dsp:nvSpPr>
      <dsp:spPr>
        <a:xfrm rot="19500000">
          <a:off x="5311433" y="2044324"/>
          <a:ext cx="1540534" cy="572872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EA3999-2073-5C49-A27D-E80727930D52}">
      <dsp:nvSpPr>
        <dsp:cNvPr id="0" name=""/>
        <dsp:cNvSpPr/>
      </dsp:nvSpPr>
      <dsp:spPr>
        <a:xfrm>
          <a:off x="5757878" y="1125124"/>
          <a:ext cx="1909574" cy="152765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kern="1200" dirty="0" smtClean="0"/>
            <a:t>Az átállás költsége</a:t>
          </a:r>
          <a:endParaRPr lang="hu-HU" sz="2600" kern="1200" dirty="0"/>
        </a:p>
      </dsp:txBody>
      <dsp:txXfrm>
        <a:off x="5757878" y="1125124"/>
        <a:ext cx="1909574" cy="152765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475E2E-B468-A94E-8087-FB6E9AF1077B}">
      <dsp:nvSpPr>
        <dsp:cNvPr id="0" name=""/>
        <dsp:cNvSpPr/>
      </dsp:nvSpPr>
      <dsp:spPr>
        <a:xfrm>
          <a:off x="995744" y="715"/>
          <a:ext cx="3388822" cy="203329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Evidencia</a:t>
          </a:r>
          <a:r>
            <a:rPr lang="en-US" sz="2800" kern="1200" dirty="0" smtClean="0"/>
            <a:t>: </a:t>
          </a:r>
          <a:r>
            <a:rPr lang="en-US" sz="2800" kern="1200" dirty="0" err="1" smtClean="0"/>
            <a:t>minél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nagyobb</a:t>
          </a:r>
          <a:r>
            <a:rPr lang="en-US" sz="2800" kern="1200" dirty="0" smtClean="0"/>
            <a:t> a </a:t>
          </a:r>
          <a:r>
            <a:rPr lang="en-US" sz="2800" kern="1200" dirty="0" err="1" smtClean="0"/>
            <a:t>különbség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annál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nehezebb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az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áttérés</a:t>
          </a:r>
          <a:endParaRPr lang="en-US" sz="2800" kern="1200" dirty="0"/>
        </a:p>
      </dsp:txBody>
      <dsp:txXfrm>
        <a:off x="995744" y="715"/>
        <a:ext cx="3388822" cy="2033293"/>
      </dsp:txXfrm>
    </dsp:sp>
    <dsp:sp modelId="{F16E590A-B243-6D4B-930C-989428690417}">
      <dsp:nvSpPr>
        <dsp:cNvPr id="0" name=""/>
        <dsp:cNvSpPr/>
      </dsp:nvSpPr>
      <dsp:spPr>
        <a:xfrm>
          <a:off x="4723449" y="715"/>
          <a:ext cx="3388822" cy="203329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Távolságmutatók</a:t>
          </a:r>
          <a:r>
            <a:rPr lang="en-US" sz="2800" kern="1200" dirty="0" smtClean="0"/>
            <a:t> – </a:t>
          </a:r>
          <a:r>
            <a:rPr lang="en-US" sz="2800" kern="1200" dirty="0" err="1" smtClean="0"/>
            <a:t>távol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vagyunk</a:t>
          </a:r>
          <a:endParaRPr lang="en-US" sz="2800" kern="1200" dirty="0"/>
        </a:p>
      </dsp:txBody>
      <dsp:txXfrm>
        <a:off x="4723449" y="715"/>
        <a:ext cx="3388822" cy="2033293"/>
      </dsp:txXfrm>
    </dsp:sp>
    <dsp:sp modelId="{AFF3FA67-8678-FB4D-8EEC-9F0837672F80}">
      <dsp:nvSpPr>
        <dsp:cNvPr id="0" name=""/>
        <dsp:cNvSpPr/>
      </dsp:nvSpPr>
      <dsp:spPr>
        <a:xfrm>
          <a:off x="2859597" y="2372891"/>
          <a:ext cx="3388822" cy="203329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Minél több az elvi szintű eltérés, annál nehezebb a konvergencia</a:t>
          </a:r>
          <a:endParaRPr lang="en-US" sz="2800" kern="1200"/>
        </a:p>
      </dsp:txBody>
      <dsp:txXfrm>
        <a:off x="2859597" y="2372891"/>
        <a:ext cx="3388822" cy="203329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20B404-C6E6-D54A-82DC-CBA87B4AEC37}">
      <dsp:nvSpPr>
        <dsp:cNvPr id="0" name=""/>
        <dsp:cNvSpPr/>
      </dsp:nvSpPr>
      <dsp:spPr>
        <a:xfrm>
          <a:off x="2668" y="86547"/>
          <a:ext cx="2116902" cy="127014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Értékelési elvek (más és máshogy)</a:t>
          </a:r>
          <a:endParaRPr lang="hu-HU" sz="1700" kern="1200" dirty="0"/>
        </a:p>
      </dsp:txBody>
      <dsp:txXfrm>
        <a:off x="2668" y="86547"/>
        <a:ext cx="2116902" cy="1270141"/>
      </dsp:txXfrm>
    </dsp:sp>
    <dsp:sp modelId="{ACD3F539-8298-764F-A3E6-43E91485FE65}">
      <dsp:nvSpPr>
        <dsp:cNvPr id="0" name=""/>
        <dsp:cNvSpPr/>
      </dsp:nvSpPr>
      <dsp:spPr>
        <a:xfrm>
          <a:off x="2331260" y="86547"/>
          <a:ext cx="2116902" cy="127014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90000">
              <a:schemeClr val="accent3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Valós érték sokkal (,de sokkal) szélesebb körben</a:t>
          </a:r>
          <a:endParaRPr lang="hu-HU" sz="1700" kern="1200" dirty="0"/>
        </a:p>
      </dsp:txBody>
      <dsp:txXfrm>
        <a:off x="2331260" y="86547"/>
        <a:ext cx="2116902" cy="1270141"/>
      </dsp:txXfrm>
    </dsp:sp>
    <dsp:sp modelId="{902ACC0E-5823-5E4D-BD55-63C75B723CD1}">
      <dsp:nvSpPr>
        <dsp:cNvPr id="0" name=""/>
        <dsp:cNvSpPr/>
      </dsp:nvSpPr>
      <dsp:spPr>
        <a:xfrm>
          <a:off x="4659853" y="86547"/>
          <a:ext cx="2116902" cy="127014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Csoport szemléletben szabályoz</a:t>
          </a:r>
          <a:endParaRPr lang="hu-HU" sz="1700" kern="1200" dirty="0"/>
        </a:p>
      </dsp:txBody>
      <dsp:txXfrm>
        <a:off x="4659853" y="86547"/>
        <a:ext cx="2116902" cy="1270141"/>
      </dsp:txXfrm>
    </dsp:sp>
    <dsp:sp modelId="{1E12943E-F6E2-954D-8A90-174064027BEE}">
      <dsp:nvSpPr>
        <dsp:cNvPr id="0" name=""/>
        <dsp:cNvSpPr/>
      </dsp:nvSpPr>
      <dsp:spPr>
        <a:xfrm>
          <a:off x="6988446" y="86547"/>
          <a:ext cx="2116902" cy="127014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Mérlegképesség alapja a kontroll</a:t>
          </a:r>
          <a:endParaRPr lang="hu-HU" sz="1700" kern="1200" dirty="0"/>
        </a:p>
      </dsp:txBody>
      <dsp:txXfrm>
        <a:off x="6988446" y="86547"/>
        <a:ext cx="2116902" cy="1270141"/>
      </dsp:txXfrm>
    </dsp:sp>
    <dsp:sp modelId="{45C2C9A0-11F4-BE42-B019-C07D87C9F8B6}">
      <dsp:nvSpPr>
        <dsp:cNvPr id="0" name=""/>
        <dsp:cNvSpPr/>
      </dsp:nvSpPr>
      <dsp:spPr>
        <a:xfrm>
          <a:off x="2668" y="1568379"/>
          <a:ext cx="2116902" cy="127014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Pénzügyi kimutatások elemi szigorúan (és máshogy) körbehatároltak</a:t>
          </a:r>
          <a:endParaRPr lang="hu-HU" sz="1700" kern="1200" dirty="0"/>
        </a:p>
      </dsp:txBody>
      <dsp:txXfrm>
        <a:off x="2668" y="1568379"/>
        <a:ext cx="2116902" cy="1270141"/>
      </dsp:txXfrm>
    </dsp:sp>
    <dsp:sp modelId="{1C613C2A-448E-CB4B-855F-B8236509A4F1}">
      <dsp:nvSpPr>
        <dsp:cNvPr id="0" name=""/>
        <dsp:cNvSpPr/>
      </dsp:nvSpPr>
      <dsp:spPr>
        <a:xfrm>
          <a:off x="2331260" y="1568379"/>
          <a:ext cx="2116902" cy="127014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Kiegészítő megjegyzések tartalma és megközelítése</a:t>
          </a:r>
          <a:endParaRPr lang="hu-HU" sz="1700" kern="1200" dirty="0"/>
        </a:p>
      </dsp:txBody>
      <dsp:txXfrm>
        <a:off x="2331260" y="1568379"/>
        <a:ext cx="2116902" cy="1270141"/>
      </dsp:txXfrm>
    </dsp:sp>
    <dsp:sp modelId="{E2B30222-064F-CE41-8709-201698EF883F}">
      <dsp:nvSpPr>
        <dsp:cNvPr id="0" name=""/>
        <dsp:cNvSpPr/>
      </dsp:nvSpPr>
      <dsp:spPr>
        <a:xfrm>
          <a:off x="4659853" y="1568379"/>
          <a:ext cx="2116902" cy="127014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90000">
              <a:schemeClr val="accent3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err="1" smtClean="0"/>
            <a:t>Formafüggetlen</a:t>
          </a:r>
          <a:r>
            <a:rPr lang="hu-HU" sz="1700" kern="1200" dirty="0" smtClean="0"/>
            <a:t> pénzügyi kimutatások</a:t>
          </a:r>
          <a:endParaRPr lang="hu-HU" sz="1700" kern="1200" dirty="0"/>
        </a:p>
      </dsp:txBody>
      <dsp:txXfrm>
        <a:off x="4659853" y="1568379"/>
        <a:ext cx="2116902" cy="1270141"/>
      </dsp:txXfrm>
    </dsp:sp>
    <dsp:sp modelId="{542BDF9B-4E7B-AD47-B2CB-A837943B3CBB}">
      <dsp:nvSpPr>
        <dsp:cNvPr id="0" name=""/>
        <dsp:cNvSpPr/>
      </dsp:nvSpPr>
      <dsp:spPr>
        <a:xfrm>
          <a:off x="6988446" y="1568379"/>
          <a:ext cx="2116902" cy="127014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Forgalmis logika az eredmény megállapításánál</a:t>
          </a:r>
          <a:endParaRPr lang="hu-HU" sz="1700" kern="1200" dirty="0"/>
        </a:p>
      </dsp:txBody>
      <dsp:txXfrm>
        <a:off x="6988446" y="1568379"/>
        <a:ext cx="2116902" cy="1270141"/>
      </dsp:txXfrm>
    </dsp:sp>
    <dsp:sp modelId="{7021F2F0-E6AE-CA40-ADE9-10364D77E991}">
      <dsp:nvSpPr>
        <dsp:cNvPr id="0" name=""/>
        <dsp:cNvSpPr/>
      </dsp:nvSpPr>
      <dsp:spPr>
        <a:xfrm>
          <a:off x="2668" y="3050210"/>
          <a:ext cx="2116902" cy="127014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Átfogó eredmény koncepció</a:t>
          </a:r>
          <a:endParaRPr lang="hu-HU" sz="1700" kern="1200" dirty="0"/>
        </a:p>
      </dsp:txBody>
      <dsp:txXfrm>
        <a:off x="2668" y="3050210"/>
        <a:ext cx="2116902" cy="1270141"/>
      </dsp:txXfrm>
    </dsp:sp>
    <dsp:sp modelId="{35A7EEDE-93B5-8941-A7A6-6D05196BDF48}">
      <dsp:nvSpPr>
        <dsp:cNvPr id="0" name=""/>
        <dsp:cNvSpPr/>
      </dsp:nvSpPr>
      <dsp:spPr>
        <a:xfrm>
          <a:off x="2331260" y="3050210"/>
          <a:ext cx="2116902" cy="127014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Időérték széleskörű alkalmazása</a:t>
          </a:r>
          <a:endParaRPr lang="hu-HU" sz="1700" kern="1200" dirty="0"/>
        </a:p>
      </dsp:txBody>
      <dsp:txXfrm>
        <a:off x="2331260" y="3050210"/>
        <a:ext cx="2116902" cy="1270141"/>
      </dsp:txXfrm>
    </dsp:sp>
    <dsp:sp modelId="{80DA8270-D57C-7248-AA65-614087A678C8}">
      <dsp:nvSpPr>
        <dsp:cNvPr id="0" name=""/>
        <dsp:cNvSpPr/>
      </dsp:nvSpPr>
      <dsp:spPr>
        <a:xfrm>
          <a:off x="4659853" y="3050210"/>
          <a:ext cx="2116902" cy="127014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Tulajdonosi tranzakciók eltérő kezelése</a:t>
          </a:r>
          <a:endParaRPr lang="hu-HU" sz="1700" kern="1200" dirty="0"/>
        </a:p>
      </dsp:txBody>
      <dsp:txXfrm>
        <a:off x="4659853" y="3050210"/>
        <a:ext cx="2116902" cy="1270141"/>
      </dsp:txXfrm>
    </dsp:sp>
    <dsp:sp modelId="{8125A3FF-5798-6043-8961-81BF9D80DAE2}">
      <dsp:nvSpPr>
        <dsp:cNvPr id="0" name=""/>
        <dsp:cNvSpPr/>
      </dsp:nvSpPr>
      <dsp:spPr>
        <a:xfrm>
          <a:off x="6988446" y="3050210"/>
          <a:ext cx="2116902" cy="127014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90000">
              <a:schemeClr val="accent3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…</a:t>
          </a:r>
          <a:r>
            <a:rPr lang="hu-HU" sz="1700" kern="1200" dirty="0" err="1" smtClean="0"/>
            <a:t>stb</a:t>
          </a:r>
          <a:r>
            <a:rPr lang="hu-HU" sz="1700" kern="1200" dirty="0" smtClean="0"/>
            <a:t>…</a:t>
          </a:r>
          <a:endParaRPr lang="hu-HU" sz="1700" kern="1200" dirty="0"/>
        </a:p>
      </dsp:txBody>
      <dsp:txXfrm>
        <a:off x="6988446" y="3050210"/>
        <a:ext cx="2116902" cy="127014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34431B-8A83-B143-8355-53F16DCF2D37}">
      <dsp:nvSpPr>
        <dsp:cNvPr id="0" name=""/>
        <dsp:cNvSpPr/>
      </dsp:nvSpPr>
      <dsp:spPr>
        <a:xfrm>
          <a:off x="995744" y="715"/>
          <a:ext cx="3388822" cy="203329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A </a:t>
          </a:r>
          <a:r>
            <a:rPr lang="en-US" sz="3100" kern="1200" dirty="0" err="1" smtClean="0"/>
            <a:t>költségvetés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érdeke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sérül</a:t>
          </a:r>
          <a:r>
            <a:rPr lang="en-US" sz="3100" kern="1200" dirty="0" smtClean="0"/>
            <a:t>/</a:t>
          </a:r>
          <a:r>
            <a:rPr lang="en-US" sz="3100" kern="1200" dirty="0" err="1" smtClean="0"/>
            <a:t>sérülhet</a:t>
          </a:r>
          <a:r>
            <a:rPr lang="en-US" sz="3100" kern="1200" dirty="0" smtClean="0"/>
            <a:t>!</a:t>
          </a:r>
          <a:endParaRPr lang="en-US" sz="3100" kern="1200" dirty="0"/>
        </a:p>
      </dsp:txBody>
      <dsp:txXfrm>
        <a:off x="995744" y="715"/>
        <a:ext cx="3388822" cy="2033293"/>
      </dsp:txXfrm>
    </dsp:sp>
    <dsp:sp modelId="{370D39D7-8E37-8F48-B525-50FC7C34C10B}">
      <dsp:nvSpPr>
        <dsp:cNvPr id="0" name=""/>
        <dsp:cNvSpPr/>
      </dsp:nvSpPr>
      <dsp:spPr>
        <a:xfrm>
          <a:off x="4723449" y="715"/>
          <a:ext cx="3388822" cy="203329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/>
            <a:t>Szabályozási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problémák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és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anomáliák</a:t>
          </a:r>
          <a:endParaRPr lang="en-US" sz="3100" kern="1200" dirty="0"/>
        </a:p>
      </dsp:txBody>
      <dsp:txXfrm>
        <a:off x="4723449" y="715"/>
        <a:ext cx="3388822" cy="2033293"/>
      </dsp:txXfrm>
    </dsp:sp>
    <dsp:sp modelId="{67333A82-F148-064E-BBBC-1F3694C7A0A0}">
      <dsp:nvSpPr>
        <dsp:cNvPr id="0" name=""/>
        <dsp:cNvSpPr/>
      </dsp:nvSpPr>
      <dsp:spPr>
        <a:xfrm>
          <a:off x="2859597" y="2372891"/>
          <a:ext cx="3388822" cy="203329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/>
            <a:t>Számviteli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értékek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használata</a:t>
          </a:r>
          <a:r>
            <a:rPr lang="en-US" sz="3100" kern="1200" dirty="0" smtClean="0"/>
            <a:t> </a:t>
          </a:r>
        </a:p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(</a:t>
          </a:r>
          <a:r>
            <a:rPr lang="en-US" sz="3100" kern="1200" dirty="0" err="1" smtClean="0"/>
            <a:t>lásd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magyar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szabályozás</a:t>
          </a:r>
          <a:r>
            <a:rPr lang="en-US" sz="3100" kern="1200" dirty="0" smtClean="0"/>
            <a:t>)</a:t>
          </a:r>
          <a:endParaRPr lang="en-US" sz="3100" kern="1200" dirty="0"/>
        </a:p>
      </dsp:txBody>
      <dsp:txXfrm>
        <a:off x="2859597" y="2372891"/>
        <a:ext cx="3388822" cy="203329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581632-7DE4-694E-9FF6-302B33F30BDD}">
      <dsp:nvSpPr>
        <dsp:cNvPr id="0" name=""/>
        <dsp:cNvSpPr/>
      </dsp:nvSpPr>
      <dsp:spPr>
        <a:xfrm>
          <a:off x="5892359" y="2491195"/>
          <a:ext cx="535340" cy="5754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7670" y="0"/>
              </a:lnTo>
              <a:lnTo>
                <a:pt x="267670" y="575491"/>
              </a:lnTo>
              <a:lnTo>
                <a:pt x="535340" y="575491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4D90C7-99F4-1C4D-B92D-C23D1AA0883F}">
      <dsp:nvSpPr>
        <dsp:cNvPr id="0" name=""/>
        <dsp:cNvSpPr/>
      </dsp:nvSpPr>
      <dsp:spPr>
        <a:xfrm>
          <a:off x="5892359" y="1915704"/>
          <a:ext cx="535340" cy="575491"/>
        </a:xfrm>
        <a:custGeom>
          <a:avLst/>
          <a:gdLst/>
          <a:ahLst/>
          <a:cxnLst/>
          <a:rect l="0" t="0" r="0" b="0"/>
          <a:pathLst>
            <a:path>
              <a:moveTo>
                <a:pt x="0" y="575491"/>
              </a:moveTo>
              <a:lnTo>
                <a:pt x="267670" y="575491"/>
              </a:lnTo>
              <a:lnTo>
                <a:pt x="267670" y="0"/>
              </a:lnTo>
              <a:lnTo>
                <a:pt x="535340" y="0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A4C18D-90AD-EA42-893F-DE51D80EB8CB}">
      <dsp:nvSpPr>
        <dsp:cNvPr id="0" name=""/>
        <dsp:cNvSpPr/>
      </dsp:nvSpPr>
      <dsp:spPr>
        <a:xfrm>
          <a:off x="2680316" y="1915704"/>
          <a:ext cx="535340" cy="5754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7670" y="0"/>
              </a:lnTo>
              <a:lnTo>
                <a:pt x="267670" y="575491"/>
              </a:lnTo>
              <a:lnTo>
                <a:pt x="535340" y="575491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597463-FC97-9A49-ABF1-FA9C9FB31872}">
      <dsp:nvSpPr>
        <dsp:cNvPr id="0" name=""/>
        <dsp:cNvSpPr/>
      </dsp:nvSpPr>
      <dsp:spPr>
        <a:xfrm>
          <a:off x="2680316" y="1340213"/>
          <a:ext cx="535340" cy="575491"/>
        </a:xfrm>
        <a:custGeom>
          <a:avLst/>
          <a:gdLst/>
          <a:ahLst/>
          <a:cxnLst/>
          <a:rect l="0" t="0" r="0" b="0"/>
          <a:pathLst>
            <a:path>
              <a:moveTo>
                <a:pt x="0" y="575491"/>
              </a:moveTo>
              <a:lnTo>
                <a:pt x="267670" y="575491"/>
              </a:lnTo>
              <a:lnTo>
                <a:pt x="267670" y="0"/>
              </a:lnTo>
              <a:lnTo>
                <a:pt x="535340" y="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BCBB74-EA10-3D4E-AA4D-54B546F28A1A}">
      <dsp:nvSpPr>
        <dsp:cNvPr id="0" name=""/>
        <dsp:cNvSpPr/>
      </dsp:nvSpPr>
      <dsp:spPr>
        <a:xfrm>
          <a:off x="3613" y="1507507"/>
          <a:ext cx="2676702" cy="8163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IFRS szerinti pénzügyi kimutatások</a:t>
          </a:r>
          <a:endParaRPr lang="hu-HU" sz="2000" kern="1200" dirty="0"/>
        </a:p>
      </dsp:txBody>
      <dsp:txXfrm>
        <a:off x="3613" y="1507507"/>
        <a:ext cx="2676702" cy="816394"/>
      </dsp:txXfrm>
    </dsp:sp>
    <dsp:sp modelId="{97C72597-BB86-2F46-A998-775F55D7E1DA}">
      <dsp:nvSpPr>
        <dsp:cNvPr id="0" name=""/>
        <dsp:cNvSpPr/>
      </dsp:nvSpPr>
      <dsp:spPr>
        <a:xfrm>
          <a:off x="3215657" y="932016"/>
          <a:ext cx="2676702" cy="8163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Adóalap érdekében „dupla” beszámolás</a:t>
          </a:r>
          <a:endParaRPr lang="hu-HU" sz="2000" kern="1200" dirty="0"/>
        </a:p>
      </dsp:txBody>
      <dsp:txXfrm>
        <a:off x="3215657" y="932016"/>
        <a:ext cx="2676702" cy="816394"/>
      </dsp:txXfrm>
    </dsp:sp>
    <dsp:sp modelId="{C94006C2-73F0-594F-B204-A85FD343BAF5}">
      <dsp:nvSpPr>
        <dsp:cNvPr id="0" name=""/>
        <dsp:cNvSpPr/>
      </dsp:nvSpPr>
      <dsp:spPr>
        <a:xfrm>
          <a:off x="3215657" y="2082998"/>
          <a:ext cx="2676702" cy="8163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Adóalap érdekében megfelelő jogalkotás</a:t>
          </a:r>
          <a:endParaRPr lang="hu-HU" sz="2000" kern="1200" dirty="0"/>
        </a:p>
      </dsp:txBody>
      <dsp:txXfrm>
        <a:off x="3215657" y="2082998"/>
        <a:ext cx="2676702" cy="816394"/>
      </dsp:txXfrm>
    </dsp:sp>
    <dsp:sp modelId="{2D235854-8A0C-1B44-B761-30307C5B4FF8}">
      <dsp:nvSpPr>
        <dsp:cNvPr id="0" name=""/>
        <dsp:cNvSpPr/>
      </dsp:nvSpPr>
      <dsp:spPr>
        <a:xfrm>
          <a:off x="6427700" y="1507507"/>
          <a:ext cx="2676702" cy="81639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„</a:t>
          </a:r>
          <a:r>
            <a:rPr lang="hu-HU" sz="2000" kern="1200" dirty="0" err="1" smtClean="0"/>
            <a:t>Let</a:t>
          </a:r>
          <a:r>
            <a:rPr lang="hu-HU" sz="2000" kern="1200" dirty="0" smtClean="0"/>
            <a:t> </a:t>
          </a:r>
          <a:r>
            <a:rPr lang="hu-HU" sz="2000" kern="1200" dirty="0" err="1" smtClean="0"/>
            <a:t>it</a:t>
          </a:r>
          <a:r>
            <a:rPr lang="hu-HU" sz="2000" kern="1200" dirty="0" smtClean="0"/>
            <a:t> go” megközelítés (hosszú távon megfordul)</a:t>
          </a:r>
          <a:endParaRPr lang="hu-HU" sz="2000" kern="1200" dirty="0"/>
        </a:p>
      </dsp:txBody>
      <dsp:txXfrm>
        <a:off x="6427700" y="1507507"/>
        <a:ext cx="2676702" cy="816394"/>
      </dsp:txXfrm>
    </dsp:sp>
    <dsp:sp modelId="{3C1B4E5F-4DB2-724F-A49D-F47BE917B7DC}">
      <dsp:nvSpPr>
        <dsp:cNvPr id="0" name=""/>
        <dsp:cNvSpPr/>
      </dsp:nvSpPr>
      <dsp:spPr>
        <a:xfrm>
          <a:off x="6427700" y="2658489"/>
          <a:ext cx="2676702" cy="81639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Szigorú, szoros szabályozás</a:t>
          </a:r>
          <a:endParaRPr lang="hu-HU" sz="2000" kern="1200" dirty="0"/>
        </a:p>
      </dsp:txBody>
      <dsp:txXfrm>
        <a:off x="6427700" y="2658489"/>
        <a:ext cx="2676702" cy="816394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358B10-DF9A-8B43-A81C-51CC2699FAE9}">
      <dsp:nvSpPr>
        <dsp:cNvPr id="0" name=""/>
        <dsp:cNvSpPr/>
      </dsp:nvSpPr>
      <dsp:spPr>
        <a:xfrm>
          <a:off x="995744" y="715"/>
          <a:ext cx="3388822" cy="203329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/>
            <a:t>Alkalmazók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köre</a:t>
          </a:r>
          <a:r>
            <a:rPr lang="en-US" sz="3400" kern="1200" dirty="0" smtClean="0"/>
            <a:t> a </a:t>
          </a:r>
          <a:r>
            <a:rPr lang="en-US" sz="3400" kern="1200" dirty="0" err="1" smtClean="0"/>
            <a:t>költség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szempontjából</a:t>
          </a:r>
          <a:endParaRPr lang="en-US" sz="3400" kern="1200" dirty="0"/>
        </a:p>
      </dsp:txBody>
      <dsp:txXfrm>
        <a:off x="995744" y="715"/>
        <a:ext cx="3388822" cy="2033293"/>
      </dsp:txXfrm>
    </dsp:sp>
    <dsp:sp modelId="{AD971754-804F-9B4F-84BA-1FCECF18B6BC}">
      <dsp:nvSpPr>
        <dsp:cNvPr id="0" name=""/>
        <dsp:cNvSpPr/>
      </dsp:nvSpPr>
      <dsp:spPr>
        <a:xfrm>
          <a:off x="4723449" y="715"/>
          <a:ext cx="3388822" cy="203329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smtClean="0"/>
            <a:t>A mentesíthető kör és ennek lehetséges hatásai</a:t>
          </a:r>
          <a:endParaRPr lang="en-US" sz="3400" kern="1200"/>
        </a:p>
      </dsp:txBody>
      <dsp:txXfrm>
        <a:off x="4723449" y="715"/>
        <a:ext cx="3388822" cy="2033293"/>
      </dsp:txXfrm>
    </dsp:sp>
    <dsp:sp modelId="{C950B754-76D9-B84D-9317-7211D50CEEE3}">
      <dsp:nvSpPr>
        <dsp:cNvPr id="0" name=""/>
        <dsp:cNvSpPr/>
      </dsp:nvSpPr>
      <dsp:spPr>
        <a:xfrm>
          <a:off x="2859597" y="2372891"/>
          <a:ext cx="3388822" cy="203329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A </a:t>
          </a:r>
          <a:r>
            <a:rPr lang="en-US" sz="3400" kern="1200" dirty="0" err="1" smtClean="0"/>
            <a:t>szükséges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szakember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háttér</a:t>
          </a:r>
          <a:endParaRPr lang="en-US" sz="3400" kern="1200" dirty="0"/>
        </a:p>
      </dsp:txBody>
      <dsp:txXfrm>
        <a:off x="2859597" y="2372891"/>
        <a:ext cx="3388822" cy="2033293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A111E9-939F-8E45-BD81-D0A620E558CF}">
      <dsp:nvSpPr>
        <dsp:cNvPr id="0" name=""/>
        <dsp:cNvSpPr/>
      </dsp:nvSpPr>
      <dsp:spPr>
        <a:xfrm>
          <a:off x="995744" y="715"/>
          <a:ext cx="3388822" cy="203329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i="1" kern="1200" dirty="0" err="1" smtClean="0"/>
            <a:t>Érdekhordozói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alapon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szabad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csak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kialakítani</a:t>
          </a:r>
          <a:r>
            <a:rPr lang="en-US" sz="2300" kern="1200" dirty="0" smtClean="0"/>
            <a:t> (</a:t>
          </a:r>
          <a:r>
            <a:rPr lang="en-US" sz="2300" kern="1200" dirty="0" err="1" smtClean="0"/>
            <a:t>amely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szorosan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összefügg</a:t>
          </a:r>
          <a:r>
            <a:rPr lang="en-US" sz="2300" kern="1200" dirty="0" smtClean="0"/>
            <a:t> a </a:t>
          </a:r>
          <a:r>
            <a:rPr lang="en-US" sz="2300" kern="1200" dirty="0" err="1" smtClean="0"/>
            <a:t>mérettel</a:t>
          </a:r>
          <a:r>
            <a:rPr lang="en-US" sz="2300" kern="1200" dirty="0" smtClean="0"/>
            <a:t>)</a:t>
          </a:r>
          <a:endParaRPr lang="en-US" sz="2300" kern="1200" dirty="0"/>
        </a:p>
      </dsp:txBody>
      <dsp:txXfrm>
        <a:off x="995744" y="715"/>
        <a:ext cx="3388822" cy="2033293"/>
      </dsp:txXfrm>
    </dsp:sp>
    <dsp:sp modelId="{71536380-0E27-744C-8078-22949363C866}">
      <dsp:nvSpPr>
        <dsp:cNvPr id="0" name=""/>
        <dsp:cNvSpPr/>
      </dsp:nvSpPr>
      <dsp:spPr>
        <a:xfrm>
          <a:off x="4723449" y="715"/>
          <a:ext cx="3388822" cy="203329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Külső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érdekhordozó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hiánya</a:t>
          </a:r>
          <a:r>
            <a:rPr lang="en-US" sz="2300" kern="1200" dirty="0" smtClean="0"/>
            <a:t>, mint </a:t>
          </a:r>
          <a:r>
            <a:rPr lang="en-US" sz="2300" kern="1200" dirty="0" err="1" smtClean="0"/>
            <a:t>lehetséges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megközelítés</a:t>
          </a:r>
          <a:r>
            <a:rPr lang="en-US" sz="2300" kern="1200" dirty="0" smtClean="0"/>
            <a:t> (pl. </a:t>
          </a:r>
          <a:r>
            <a:rPr lang="en-US" sz="2300" kern="1200" dirty="0" err="1" smtClean="0"/>
            <a:t>tulajdonosi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kör</a:t>
          </a:r>
          <a:r>
            <a:rPr lang="en-US" sz="2300" kern="1200" dirty="0" smtClean="0"/>
            <a:t>, </a:t>
          </a:r>
          <a:r>
            <a:rPr lang="en-US" sz="2300" kern="1200" dirty="0" err="1" smtClean="0"/>
            <a:t>kötelezettségek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aránya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és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iránya</a:t>
          </a:r>
          <a:r>
            <a:rPr lang="en-US" sz="2300" kern="1200" dirty="0" smtClean="0"/>
            <a:t>)</a:t>
          </a:r>
          <a:endParaRPr lang="en-US" sz="2300" kern="1200" dirty="0"/>
        </a:p>
      </dsp:txBody>
      <dsp:txXfrm>
        <a:off x="4723449" y="715"/>
        <a:ext cx="3388822" cy="2033293"/>
      </dsp:txXfrm>
    </dsp:sp>
    <dsp:sp modelId="{F0B17CFE-C1C5-3442-8EB9-EEB16B7CB99C}">
      <dsp:nvSpPr>
        <dsp:cNvPr id="0" name=""/>
        <dsp:cNvSpPr/>
      </dsp:nvSpPr>
      <dsp:spPr>
        <a:xfrm>
          <a:off x="2859597" y="2372891"/>
          <a:ext cx="3388822" cy="203329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Jelentős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mentesítés</a:t>
          </a:r>
          <a:r>
            <a:rPr lang="en-US" sz="2300" kern="1200" dirty="0" smtClean="0"/>
            <a:t> – </a:t>
          </a:r>
          <a:r>
            <a:rPr lang="en-US" sz="2300" kern="1200" dirty="0" err="1" smtClean="0"/>
            <a:t>erősen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kevert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rendszer</a:t>
          </a:r>
          <a:r>
            <a:rPr lang="en-US" sz="2300" kern="1200" dirty="0" smtClean="0"/>
            <a:t> (</a:t>
          </a:r>
          <a:r>
            <a:rPr lang="en-US" sz="2300" kern="1200" dirty="0" err="1" smtClean="0"/>
            <a:t>működőképes</a:t>
          </a:r>
          <a:r>
            <a:rPr lang="en-US" sz="2300" kern="1200" dirty="0" smtClean="0"/>
            <a:t>?)</a:t>
          </a:r>
          <a:endParaRPr lang="en-US" sz="2300" kern="1200" dirty="0"/>
        </a:p>
      </dsp:txBody>
      <dsp:txXfrm>
        <a:off x="2859597" y="2372891"/>
        <a:ext cx="3388822" cy="20332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#5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19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6413" y="0"/>
            <a:ext cx="42719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89688"/>
            <a:ext cx="42719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6413" y="6389688"/>
            <a:ext cx="42719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88BE5A2-33D2-4D6B-9CE3-B7FF3D12B47A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xmlns="" val="249453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19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6413" y="0"/>
            <a:ext cx="42719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9913" y="504825"/>
            <a:ext cx="3643312" cy="2522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5838" y="3195638"/>
            <a:ext cx="7888287" cy="302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Mintaszöveg szerkesztése</a:t>
            </a:r>
          </a:p>
          <a:p>
            <a:pPr lvl="1"/>
            <a:r>
              <a:rPr lang="en-US" noProof="0" smtClean="0"/>
              <a:t>Második szint</a:t>
            </a:r>
          </a:p>
          <a:p>
            <a:pPr lvl="2"/>
            <a:r>
              <a:rPr lang="en-US" noProof="0" smtClean="0"/>
              <a:t>Harmadik szint</a:t>
            </a:r>
          </a:p>
          <a:p>
            <a:pPr lvl="3"/>
            <a:r>
              <a:rPr lang="en-US" noProof="0" smtClean="0"/>
              <a:t>Negyedik szint</a:t>
            </a:r>
          </a:p>
          <a:p>
            <a:pPr lvl="4"/>
            <a:r>
              <a:rPr lang="en-US" noProof="0" smtClean="0"/>
              <a:t>Ötödik szint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89688"/>
            <a:ext cx="42719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6413" y="6389688"/>
            <a:ext cx="42719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321F626-5534-4E51-B504-B2D8CDA969EA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xmlns="" val="1830926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iakép hely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109913" y="504825"/>
            <a:ext cx="3643312" cy="2522538"/>
          </a:xfrm>
          <a:ln/>
        </p:spPr>
      </p:sp>
      <p:sp>
        <p:nvSpPr>
          <p:cNvPr id="614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43012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0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554227F-D293-438B-9187-56013E714617}" type="slidenum">
              <a:rPr lang="en-US" altLang="hu-HU" sz="1200">
                <a:solidFill>
                  <a:schemeClr val="tx1"/>
                </a:solidFill>
              </a:rPr>
              <a:pPr eaLnBrk="1" hangingPunct="1"/>
              <a:t>1</a:t>
            </a:fld>
            <a:endParaRPr lang="en-US" altLang="hu-HU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0657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594600" y="152399"/>
            <a:ext cx="21463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5100" y="153923"/>
            <a:ext cx="72644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94600" y="2052960"/>
            <a:ext cx="21463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401795" y="6356350"/>
            <a:ext cx="2311400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41E7CDB-BB92-4735-870D-819C5FEE675C}" type="datetime1">
              <a:rPr lang="hu-HU" smtClean="0"/>
              <a:pPr>
                <a:defRPr/>
              </a:pPr>
              <a:t>2014.09.04.</a:t>
            </a:fld>
            <a:endParaRPr lang="hu-H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57B0AA-AC8E-4463-ADAC-E87D09B82E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95300" y="2052960"/>
            <a:ext cx="685165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hu-HU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1795" y="6356350"/>
            <a:ext cx="2311400" cy="27432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41E7CDB-BB92-4735-870D-819C5FEE675C}" type="datetime1">
              <a:rPr lang="hu-HU" smtClean="0"/>
              <a:pPr>
                <a:defRPr/>
              </a:pPr>
              <a:t>2014.09.04.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5C7D-AA7F-4A40-9F45-E9B49E8E6C7C}" type="slidenum">
              <a:rPr lang="hu-HU" altLang="hu-HU" smtClean="0"/>
              <a:pPr/>
              <a:t>‹#›</a:t>
            </a:fld>
            <a:endParaRPr lang="hu-HU" altLang="hu-HU"/>
          </a:p>
        </p:txBody>
      </p:sp>
    </p:spTree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5100" y="147319"/>
            <a:ext cx="72644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94600" y="147319"/>
            <a:ext cx="211905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9700" y="274639"/>
            <a:ext cx="1816100" cy="5851525"/>
          </a:xfrm>
        </p:spPr>
        <p:txBody>
          <a:bodyPr vert="eaVert"/>
          <a:lstStyle/>
          <a:p>
            <a:r>
              <a:rPr lang="hu-H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1795" y="6356350"/>
            <a:ext cx="2311400" cy="27432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41E7CDB-BB92-4735-870D-819C5FEE675C}" type="datetime1">
              <a:rPr lang="hu-HU" smtClean="0"/>
              <a:pPr>
                <a:defRPr/>
              </a:pPr>
              <a:t>2014.09.04.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AD5C7D-AA7F-4A40-9F45-E9B49E8E6C7C}" type="slidenum">
              <a:rPr lang="hu-HU" altLang="hu-HU" smtClean="0"/>
              <a:pPr/>
              <a:t>‹#›</a:t>
            </a:fld>
            <a:endParaRPr lang="hu-HU" altLang="hu-HU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1795" y="6356350"/>
            <a:ext cx="2311400" cy="27432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41E7CDB-BB92-4735-870D-819C5FEE675C}" type="datetime1">
              <a:rPr lang="hu-HU" smtClean="0"/>
              <a:pPr>
                <a:defRPr/>
              </a:pPr>
              <a:t>2014.09.04.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5C7D-AA7F-4A40-9F45-E9B49E8E6C7C}" type="slidenum">
              <a:rPr lang="hu-HU" altLang="hu-HU" smtClean="0"/>
              <a:pPr/>
              <a:t>‹#›</a:t>
            </a:fld>
            <a:endParaRPr lang="hu-HU" altLang="hu-H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594600" y="152399"/>
            <a:ext cx="21463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5100" y="153923"/>
            <a:ext cx="72644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59700" y="2892277"/>
            <a:ext cx="173355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401795" y="6356350"/>
            <a:ext cx="2311400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41E7CDB-BB92-4735-870D-819C5FEE675C}" type="datetime1">
              <a:rPr lang="hu-HU" smtClean="0"/>
              <a:pPr>
                <a:defRPr/>
              </a:pPr>
              <a:t>2014.09.04.</a:t>
            </a:fld>
            <a:endParaRPr lang="hu-H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AD5C7D-AA7F-4A40-9F45-E9B49E8E6C7C}" type="slidenum">
              <a:rPr lang="hu-HU" altLang="hu-HU" smtClean="0"/>
              <a:pPr/>
              <a:t>‹#›</a:t>
            </a:fld>
            <a:endParaRPr lang="hu-HU" altLang="hu-H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12750" y="2892277"/>
            <a:ext cx="685165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hu-HU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719072"/>
            <a:ext cx="437515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719072"/>
            <a:ext cx="437515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01795" y="6356350"/>
            <a:ext cx="2311400" cy="27432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41E7CDB-BB92-4735-870D-819C5FEE675C}" type="datetime1">
              <a:rPr lang="hu-HU" smtClean="0"/>
              <a:pPr>
                <a:defRPr/>
              </a:pPr>
              <a:t>2014.09.04.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5C7D-AA7F-4A40-9F45-E9B49E8E6C7C}" type="slidenum">
              <a:rPr lang="hu-HU" altLang="hu-HU" smtClean="0"/>
              <a:pPr/>
              <a:t>‹#›</a:t>
            </a:fld>
            <a:endParaRPr lang="hu-HU" altLang="hu-H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722438"/>
            <a:ext cx="4376870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438400"/>
            <a:ext cx="4376870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722438"/>
            <a:ext cx="4378590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438400"/>
            <a:ext cx="4378590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01795" y="6356350"/>
            <a:ext cx="2311400" cy="27432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41E7CDB-BB92-4735-870D-819C5FEE675C}" type="datetime1">
              <a:rPr lang="hu-HU" smtClean="0"/>
              <a:pPr>
                <a:defRPr/>
              </a:pPr>
              <a:t>2014.09.04.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5C7D-AA7F-4A40-9F45-E9B49E8E6C7C}" type="slidenum">
              <a:rPr lang="hu-HU" altLang="hu-HU" smtClean="0"/>
              <a:pPr/>
              <a:t>‹#›</a:t>
            </a:fld>
            <a:endParaRPr lang="hu-HU" altLang="hu-H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01795" y="6356350"/>
            <a:ext cx="2311400" cy="27432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41E7CDB-BB92-4735-870D-819C5FEE675C}" type="datetime1">
              <a:rPr lang="hu-HU" smtClean="0"/>
              <a:pPr>
                <a:defRPr/>
              </a:pPr>
              <a:t>2014.09.04.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5C7D-AA7F-4A40-9F45-E9B49E8E6C7C}" type="slidenum">
              <a:rPr lang="hu-HU" altLang="hu-HU" smtClean="0"/>
              <a:pPr/>
              <a:t>‹#›</a:t>
            </a:fld>
            <a:endParaRPr lang="hu-HU" altLang="hu-H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5100" y="150919"/>
            <a:ext cx="9567786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01795" y="6356350"/>
            <a:ext cx="2311400" cy="27432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41E7CDB-BB92-4735-870D-819C5FEE675C}" type="datetime1">
              <a:rPr lang="hu-HU" smtClean="0"/>
              <a:pPr>
                <a:defRPr/>
              </a:pPr>
              <a:t>2014.09.04.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5C7D-AA7F-4A40-9F45-E9B49E8E6C7C}" type="slidenum">
              <a:rPr lang="hu-HU" altLang="hu-HU" smtClean="0"/>
              <a:pPr/>
              <a:t>‹#›</a:t>
            </a:fld>
            <a:endParaRPr lang="hu-HU" altLang="hu-HU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94600" y="150876"/>
            <a:ext cx="21463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65100" y="152400"/>
            <a:ext cx="72644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304801"/>
            <a:ext cx="63563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56398" y="2130552"/>
            <a:ext cx="1812798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01795" y="6356350"/>
            <a:ext cx="2311400" cy="27432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41E7CDB-BB92-4735-870D-819C5FEE675C}" type="datetime1">
              <a:rPr lang="hu-HU" smtClean="0"/>
              <a:pPr>
                <a:defRPr/>
              </a:pPr>
              <a:t>2014.09.04.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AD5C7D-AA7F-4A40-9F45-E9B49E8E6C7C}" type="slidenum">
              <a:rPr lang="hu-HU" altLang="hu-HU" smtClean="0"/>
              <a:pPr/>
              <a:t>‹#›</a:t>
            </a:fld>
            <a:endParaRPr lang="hu-HU" altLang="hu-H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756398" y="457200"/>
            <a:ext cx="1815298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hu-HU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594600" y="150876"/>
            <a:ext cx="21463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5100" y="152400"/>
            <a:ext cx="72644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59700" y="2133600"/>
            <a:ext cx="18161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01795" y="6356350"/>
            <a:ext cx="2311400" cy="27432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41E7CDB-BB92-4735-870D-819C5FEE675C}" type="datetime1">
              <a:rPr lang="hu-HU" smtClean="0"/>
              <a:pPr>
                <a:defRPr/>
              </a:pPr>
              <a:t>2014.09.04.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5C7D-AA7F-4A40-9F45-E9B49E8E6C7C}" type="slidenum">
              <a:rPr lang="hu-HU" altLang="hu-HU" smtClean="0"/>
              <a:pPr/>
              <a:t>‹#›</a:t>
            </a:fld>
            <a:endParaRPr lang="hu-HU" altLang="hu-H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759700" y="460248"/>
            <a:ext cx="18161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65100" y="1634971"/>
            <a:ext cx="9567786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5099" y="152401"/>
            <a:ext cx="9548551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2750" y="355847"/>
            <a:ext cx="9079698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2749" y="1719071"/>
            <a:ext cx="9108551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000" y="6356350"/>
            <a:ext cx="3632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20903" y="6355080"/>
            <a:ext cx="631547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8AD5C7D-AA7F-4A40-9F45-E9B49E8E6C7C}" type="slidenum">
              <a:rPr lang="hu-HU" altLang="hu-HU" smtClean="0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Dátum hely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 dirty="0" smtClean="0"/>
          </a:p>
        </p:txBody>
      </p:sp>
      <p:sp>
        <p:nvSpPr>
          <p:cNvPr id="5122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 dirty="0" smtClean="0"/>
          </a:p>
        </p:txBody>
      </p:sp>
      <p:sp>
        <p:nvSpPr>
          <p:cNvPr id="5123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0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1C78B7E-9C46-45BC-B1CF-8DECF472C438}" type="slidenum">
              <a:rPr lang="hu-HU" altLang="hu-HU"/>
              <a:pPr eaLnBrk="1" hangingPunct="1"/>
              <a:t>1</a:t>
            </a:fld>
            <a:endParaRPr lang="hu-HU" altLang="hu-HU"/>
          </a:p>
        </p:txBody>
      </p:sp>
      <p:sp>
        <p:nvSpPr>
          <p:cNvPr id="3" name="Szövegdoboz 2"/>
          <p:cNvSpPr txBox="1"/>
          <p:nvPr/>
        </p:nvSpPr>
        <p:spPr>
          <a:xfrm>
            <a:off x="194337" y="2348881"/>
            <a:ext cx="95171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Az </a:t>
            </a:r>
            <a:r>
              <a:rPr lang="hu-HU" sz="4000" b="1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IFRS-ek</a:t>
            </a:r>
            <a:r>
              <a:rPr lang="hu-HU" sz="4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 bevezetésének kérdőjelei Magyarországon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5655078" y="4797153"/>
            <a:ext cx="42509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Előadó: </a:t>
            </a:r>
          </a:p>
          <a:p>
            <a:r>
              <a:rPr lang="hu-HU" sz="24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Lakatos László Péter</a:t>
            </a:r>
          </a:p>
          <a:p>
            <a:r>
              <a:rPr lang="hu-HU" sz="24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Budapesti </a:t>
            </a:r>
            <a:r>
              <a:rPr lang="hu-HU" sz="2400" b="1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Corvinus</a:t>
            </a:r>
            <a:r>
              <a:rPr lang="hu-HU" sz="24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 Egyetem</a:t>
            </a:r>
            <a:endParaRPr lang="hu-HU" sz="2400" b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77478202"/>
              </p:ext>
            </p:extLst>
          </p:nvPr>
        </p:nvGraphicFramePr>
        <p:xfrm>
          <a:off x="412750" y="1719263"/>
          <a:ext cx="9108017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30C8A3-1D19-4C7B-B9B3-A984504BD1E8}" type="datetime1">
              <a:rPr lang="hu-HU" smtClean="0"/>
              <a:pPr>
                <a:defRPr/>
              </a:pPr>
              <a:t>2014.09.04.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6500-CE01-4B74-9D77-02DC4B07C2B1}" type="slidenum">
              <a:rPr lang="hu-HU" altLang="hu-HU" smtClean="0"/>
              <a:pPr/>
              <a:t>10</a:t>
            </a:fld>
            <a:endParaRPr lang="hu-HU" alt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rendszerek távolsága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99655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E475E2E-B468-A94E-8087-FB6E9AF107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graphicEl>
                                              <a:dgm id="{2E475E2E-B468-A94E-8087-FB6E9AF107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graphicEl>
                                              <a:dgm id="{2E475E2E-B468-A94E-8087-FB6E9AF107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16E590A-B243-6D4B-930C-9894286904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graphicEl>
                                              <a:dgm id="{F16E590A-B243-6D4B-930C-9894286904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graphicEl>
                                              <a:dgm id="{F16E590A-B243-6D4B-930C-9894286904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FF3FA67-8678-FB4D-8EEC-9F0837672F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graphicEl>
                                              <a:dgm id="{AFF3FA67-8678-FB4D-8EEC-9F0837672F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graphicEl>
                                              <a:dgm id="{AFF3FA67-8678-FB4D-8EEC-9F0837672F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05902904"/>
              </p:ext>
            </p:extLst>
          </p:nvPr>
        </p:nvGraphicFramePr>
        <p:xfrm>
          <a:off x="412750" y="1719263"/>
          <a:ext cx="9108017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30C8A3-1D19-4C7B-B9B3-A984504BD1E8}" type="datetime1">
              <a:rPr lang="hu-HU" smtClean="0"/>
              <a:pPr>
                <a:defRPr/>
              </a:pPr>
              <a:t>2014.09.04.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6500-CE01-4B74-9D77-02DC4B07C2B1}" type="slidenum">
              <a:rPr lang="hu-HU" altLang="hu-HU" smtClean="0"/>
              <a:pPr/>
              <a:t>11</a:t>
            </a:fld>
            <a:endParaRPr lang="hu-HU" alt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Elvi természetű eltérések</a:t>
            </a:r>
            <a:br>
              <a:rPr lang="hu-HU" dirty="0" smtClean="0"/>
            </a:br>
            <a:r>
              <a:rPr lang="hu-HU" dirty="0" smtClean="0"/>
              <a:t>magyar szabályok vs. IFRS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804180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E20B404-C6E6-D54A-82DC-CBA87B4AEC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graphicEl>
                                              <a:dgm id="{1E20B404-C6E6-D54A-82DC-CBA87B4AEC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graphicEl>
                                              <a:dgm id="{1E20B404-C6E6-D54A-82DC-CBA87B4AEC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CD3F539-8298-764F-A3E6-43E91485FE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graphicEl>
                                              <a:dgm id="{ACD3F539-8298-764F-A3E6-43E91485FE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graphicEl>
                                              <a:dgm id="{ACD3F539-8298-764F-A3E6-43E91485FE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02ACC0E-5823-5E4D-BD55-63C75B723C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graphicEl>
                                              <a:dgm id="{902ACC0E-5823-5E4D-BD55-63C75B723C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graphicEl>
                                              <a:dgm id="{902ACC0E-5823-5E4D-BD55-63C75B723C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E12943E-F6E2-954D-8A90-174064027B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graphicEl>
                                              <a:dgm id="{1E12943E-F6E2-954D-8A90-174064027B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graphicEl>
                                              <a:dgm id="{1E12943E-F6E2-954D-8A90-174064027B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5C2C9A0-11F4-BE42-B019-C07D87C9F8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graphicEl>
                                              <a:dgm id="{45C2C9A0-11F4-BE42-B019-C07D87C9F8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graphicEl>
                                              <a:dgm id="{45C2C9A0-11F4-BE42-B019-C07D87C9F8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C613C2A-448E-CB4B-855F-B8236509A4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graphicEl>
                                              <a:dgm id="{1C613C2A-448E-CB4B-855F-B8236509A4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graphicEl>
                                              <a:dgm id="{1C613C2A-448E-CB4B-855F-B8236509A4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2B30222-064F-CE41-8709-201698EF88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graphicEl>
                                              <a:dgm id="{E2B30222-064F-CE41-8709-201698EF88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graphicEl>
                                              <a:dgm id="{E2B30222-064F-CE41-8709-201698EF88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42BDF9B-4E7B-AD47-B2CB-A837943B3C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graphicEl>
                                              <a:dgm id="{542BDF9B-4E7B-AD47-B2CB-A837943B3C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graphicEl>
                                              <a:dgm id="{542BDF9B-4E7B-AD47-B2CB-A837943B3C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021F2F0-E6AE-CA40-ADE9-10364D77E9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graphicEl>
                                              <a:dgm id="{7021F2F0-E6AE-CA40-ADE9-10364D77E9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graphicEl>
                                              <a:dgm id="{7021F2F0-E6AE-CA40-ADE9-10364D77E9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5A7EEDE-93B5-8941-A7A6-6D05196BDF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graphicEl>
                                              <a:dgm id="{35A7EEDE-93B5-8941-A7A6-6D05196BDF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graphicEl>
                                              <a:dgm id="{35A7EEDE-93B5-8941-A7A6-6D05196BDF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0DA8270-D57C-7248-AA65-614087A678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graphicEl>
                                              <a:dgm id="{80DA8270-D57C-7248-AA65-614087A678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graphicEl>
                                              <a:dgm id="{80DA8270-D57C-7248-AA65-614087A678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125A3FF-5798-6043-8961-81BF9D80DA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graphicEl>
                                              <a:dgm id="{8125A3FF-5798-6043-8961-81BF9D80DA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graphicEl>
                                              <a:dgm id="{8125A3FF-5798-6043-8961-81BF9D80DA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80860550"/>
              </p:ext>
            </p:extLst>
          </p:nvPr>
        </p:nvGraphicFramePr>
        <p:xfrm>
          <a:off x="412750" y="1719263"/>
          <a:ext cx="9108017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30C8A3-1D19-4C7B-B9B3-A984504BD1E8}" type="datetime1">
              <a:rPr lang="hu-HU" smtClean="0"/>
              <a:pPr>
                <a:defRPr/>
              </a:pPr>
              <a:t>2014.09.04.</a:t>
            </a:fld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6500-CE01-4B74-9D77-02DC4B07C2B1}" type="slidenum">
              <a:rPr lang="hu-HU" altLang="hu-HU" smtClean="0"/>
              <a:pPr/>
              <a:t>12</a:t>
            </a:fld>
            <a:endParaRPr lang="hu-HU" alt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Adózás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4158088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734431B-8A83-B143-8355-53F16DCF2D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graphicEl>
                                              <a:dgm id="{3734431B-8A83-B143-8355-53F16DCF2D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graphicEl>
                                              <a:dgm id="{3734431B-8A83-B143-8355-53F16DCF2D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70D39D7-8E37-8F48-B525-50FC7C34C1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graphicEl>
                                              <a:dgm id="{370D39D7-8E37-8F48-B525-50FC7C34C1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graphicEl>
                                              <a:dgm id="{370D39D7-8E37-8F48-B525-50FC7C34C1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7333A82-F148-064E-BBBC-1F3694C7A0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graphicEl>
                                              <a:dgm id="{67333A82-F148-064E-BBBC-1F3694C7A0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graphicEl>
                                              <a:dgm id="{67333A82-F148-064E-BBBC-1F3694C7A0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05356853"/>
              </p:ext>
            </p:extLst>
          </p:nvPr>
        </p:nvGraphicFramePr>
        <p:xfrm>
          <a:off x="412750" y="1719263"/>
          <a:ext cx="9108017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30C8A3-1D19-4C7B-B9B3-A984504BD1E8}" type="datetime1">
              <a:rPr lang="hu-HU" smtClean="0"/>
              <a:pPr>
                <a:defRPr/>
              </a:pPr>
              <a:t>2014.09.04.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6500-CE01-4B74-9D77-02DC4B07C2B1}" type="slidenum">
              <a:rPr lang="hu-HU" altLang="hu-HU" smtClean="0"/>
              <a:pPr/>
              <a:t>13</a:t>
            </a:fld>
            <a:endParaRPr lang="hu-HU" alt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Lehetőségek: adóalap megállapítása</a:t>
            </a:r>
            <a:endParaRPr lang="hu-HU" dirty="0"/>
          </a:p>
        </p:txBody>
      </p:sp>
      <p:sp>
        <p:nvSpPr>
          <p:cNvPr id="3" name="Lekerekített téglalap 2"/>
          <p:cNvSpPr/>
          <p:nvPr/>
        </p:nvSpPr>
        <p:spPr>
          <a:xfrm>
            <a:off x="560512" y="5517232"/>
            <a:ext cx="2520280" cy="11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500" dirty="0" smtClean="0"/>
              <a:t>Bolgár és szerb tapasztalatok</a:t>
            </a:r>
            <a:endParaRPr lang="hu-HU" sz="2500" dirty="0"/>
          </a:p>
        </p:txBody>
      </p:sp>
      <p:sp>
        <p:nvSpPr>
          <p:cNvPr id="8" name="Lekerekített téglalap 7"/>
          <p:cNvSpPr/>
          <p:nvPr/>
        </p:nvSpPr>
        <p:spPr>
          <a:xfrm>
            <a:off x="5674060" y="1268760"/>
            <a:ext cx="2520280" cy="11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500" smtClean="0"/>
              <a:t>Német szabályozás</a:t>
            </a:r>
            <a:endParaRPr lang="hu-HU" sz="2500" dirty="0"/>
          </a:p>
        </p:txBody>
      </p:sp>
    </p:spTree>
    <p:extLst>
      <p:ext uri="{BB962C8B-B14F-4D97-AF65-F5344CB8AC3E}">
        <p14:creationId xmlns:p14="http://schemas.microsoft.com/office/powerpoint/2010/main" xmlns="" val="1272013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9BCBB74-EA10-3D4E-AA4D-54B546F28A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graphicEl>
                                              <a:dgm id="{59BCBB74-EA10-3D4E-AA4D-54B546F28A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graphicEl>
                                              <a:dgm id="{59BCBB74-EA10-3D4E-AA4D-54B546F28A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C597463-FC97-9A49-ABF1-FA9C9FB318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graphicEl>
                                              <a:dgm id="{CC597463-FC97-9A49-ABF1-FA9C9FB318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graphicEl>
                                              <a:dgm id="{CC597463-FC97-9A49-ABF1-FA9C9FB318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7C72597-BB86-2F46-A998-775F55D7E1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graphicEl>
                                              <a:dgm id="{97C72597-BB86-2F46-A998-775F55D7E1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graphicEl>
                                              <a:dgm id="{97C72597-BB86-2F46-A998-775F55D7E1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8A4C18D-90AD-EA42-893F-DE51D80EB8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graphicEl>
                                              <a:dgm id="{08A4C18D-90AD-EA42-893F-DE51D80EB8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graphicEl>
                                              <a:dgm id="{08A4C18D-90AD-EA42-893F-DE51D80EB8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94006C2-73F0-594F-B204-A85FD343BA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graphicEl>
                                              <a:dgm id="{C94006C2-73F0-594F-B204-A85FD343BA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graphicEl>
                                              <a:dgm id="{C94006C2-73F0-594F-B204-A85FD343BA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54D90C7-99F4-1C4D-B92D-C23D1AA088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graphicEl>
                                              <a:dgm id="{D54D90C7-99F4-1C4D-B92D-C23D1AA088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graphicEl>
                                              <a:dgm id="{D54D90C7-99F4-1C4D-B92D-C23D1AA088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D235854-8A0C-1B44-B761-30307C5B4F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graphicEl>
                                              <a:dgm id="{2D235854-8A0C-1B44-B761-30307C5B4F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graphicEl>
                                              <a:dgm id="{2D235854-8A0C-1B44-B761-30307C5B4F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9581632-7DE4-694E-9FF6-302B33F30B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graphicEl>
                                              <a:dgm id="{19581632-7DE4-694E-9FF6-302B33F30B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graphicEl>
                                              <a:dgm id="{19581632-7DE4-694E-9FF6-302B33F30B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C1B4E5F-4DB2-724F-A49D-F47BE917B7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graphicEl>
                                              <a:dgm id="{3C1B4E5F-4DB2-724F-A49D-F47BE917B7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graphicEl>
                                              <a:dgm id="{3C1B4E5F-4DB2-724F-A49D-F47BE917B7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lvlAtOnce"/>
        </p:bldSub>
      </p:bldGraphic>
      <p:bldP spid="3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59610034"/>
              </p:ext>
            </p:extLst>
          </p:nvPr>
        </p:nvGraphicFramePr>
        <p:xfrm>
          <a:off x="412750" y="1719263"/>
          <a:ext cx="9108017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30C8A3-1D19-4C7B-B9B3-A984504BD1E8}" type="datetime1">
              <a:rPr lang="hu-HU" smtClean="0"/>
              <a:pPr>
                <a:defRPr/>
              </a:pPr>
              <a:t>2014.09.04.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6500-CE01-4B74-9D77-02DC4B07C2B1}" type="slidenum">
              <a:rPr lang="hu-HU" altLang="hu-HU" smtClean="0"/>
              <a:pPr/>
              <a:t>14</a:t>
            </a:fld>
            <a:endParaRPr lang="hu-HU" alt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áttéréssel kapcsolatos költségek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470193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1358B10-DF9A-8B43-A81C-51CC2699FA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graphicEl>
                                              <a:dgm id="{91358B10-DF9A-8B43-A81C-51CC2699FA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graphicEl>
                                              <a:dgm id="{91358B10-DF9A-8B43-A81C-51CC2699FA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D971754-804F-9B4F-84BA-1FCECF18B6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graphicEl>
                                              <a:dgm id="{AD971754-804F-9B4F-84BA-1FCECF18B6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graphicEl>
                                              <a:dgm id="{AD971754-804F-9B4F-84BA-1FCECF18B6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950B754-76D9-B84D-9317-7211D50CEE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graphicEl>
                                              <a:dgm id="{C950B754-76D9-B84D-9317-7211D50CEE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graphicEl>
                                              <a:dgm id="{C950B754-76D9-B84D-9317-7211D50CEE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Aki már így jelent – a probléma nagyságrendekkel kisebb</a:t>
            </a:r>
          </a:p>
          <a:p>
            <a:endParaRPr lang="hu-HU" sz="3200" dirty="0" smtClean="0"/>
          </a:p>
          <a:p>
            <a:r>
              <a:rPr lang="hu-HU" sz="3200" dirty="0" smtClean="0"/>
              <a:t>Aki még nem így jelent…</a:t>
            </a:r>
          </a:p>
          <a:p>
            <a:pPr lvl="1"/>
            <a:r>
              <a:rPr lang="hu-HU" sz="2800" dirty="0" smtClean="0"/>
              <a:t>nagyságrendi pénz és…</a:t>
            </a:r>
          </a:p>
          <a:p>
            <a:pPr lvl="1"/>
            <a:r>
              <a:rPr lang="hu-HU" sz="2800" dirty="0" smtClean="0"/>
              <a:t>időráfordítást igényel</a:t>
            </a:r>
          </a:p>
          <a:p>
            <a:pPr lvl="1"/>
            <a:r>
              <a:rPr lang="hu-HU" sz="2800" dirty="0" smtClean="0">
                <a:solidFill>
                  <a:schemeClr val="accent1">
                    <a:lumMod val="75000"/>
                  </a:schemeClr>
                </a:solidFill>
              </a:rPr>
              <a:t>kérdés: milyen nyeresége származik az áttérésből?</a:t>
            </a:r>
            <a:endParaRPr lang="hu-H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30C8A3-1D19-4C7B-B9B3-A984504BD1E8}" type="datetime1">
              <a:rPr lang="hu-HU" smtClean="0"/>
              <a:pPr>
                <a:defRPr/>
              </a:pPr>
              <a:t>2014.09.04.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6500-CE01-4B74-9D77-02DC4B07C2B1}" type="slidenum">
              <a:rPr lang="hu-HU" altLang="hu-HU" smtClean="0"/>
              <a:pPr/>
              <a:t>15</a:t>
            </a:fld>
            <a:endParaRPr lang="hu-HU" alt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Költségek vs. hasznok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412306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69699586"/>
              </p:ext>
            </p:extLst>
          </p:nvPr>
        </p:nvGraphicFramePr>
        <p:xfrm>
          <a:off x="412750" y="1719263"/>
          <a:ext cx="9108017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30C8A3-1D19-4C7B-B9B3-A984504BD1E8}" type="datetime1">
              <a:rPr lang="hu-HU" smtClean="0"/>
              <a:pPr>
                <a:defRPr/>
              </a:pPr>
              <a:t>2014.09.04.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6500-CE01-4B74-9D77-02DC4B07C2B1}" type="slidenum">
              <a:rPr lang="hu-HU" altLang="hu-HU" smtClean="0"/>
              <a:pPr/>
              <a:t>16</a:t>
            </a:fld>
            <a:endParaRPr lang="hu-HU" alt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Lehetséges mentesítések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6834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0A111E9-939F-8E45-BD81-D0A620E558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graphicEl>
                                              <a:dgm id="{50A111E9-939F-8E45-BD81-D0A620E558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graphicEl>
                                              <a:dgm id="{50A111E9-939F-8E45-BD81-D0A620E558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1536380-0E27-744C-8078-22949363C8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graphicEl>
                                              <a:dgm id="{71536380-0E27-744C-8078-22949363C8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graphicEl>
                                              <a:dgm id="{71536380-0E27-744C-8078-22949363C8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0B17CFE-C1C5-3442-8EB9-EEB16B7CB9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graphicEl>
                                              <a:dgm id="{F0B17CFE-C1C5-3442-8EB9-EEB16B7CB9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graphicEl>
                                              <a:dgm id="{F0B17CFE-C1C5-3442-8EB9-EEB16B7CB9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3200" dirty="0" smtClean="0"/>
              <a:t>Komoly kérdőjelek vannak, de…</a:t>
            </a:r>
          </a:p>
          <a:p>
            <a:endParaRPr lang="hu-HU" sz="3200" dirty="0" smtClean="0"/>
          </a:p>
          <a:p>
            <a:r>
              <a:rPr lang="hu-HU" sz="3200" dirty="0"/>
              <a:t>e</a:t>
            </a:r>
            <a:r>
              <a:rPr lang="hu-HU" sz="3200" dirty="0" smtClean="0"/>
              <a:t>zek a kérdőjelek nem áthidalhatatlanok</a:t>
            </a:r>
          </a:p>
          <a:p>
            <a:endParaRPr lang="hu-HU" sz="3200" dirty="0" smtClean="0"/>
          </a:p>
          <a:p>
            <a:r>
              <a:rPr lang="hu-HU" sz="3200" dirty="0" smtClean="0"/>
              <a:t>Kulcsfontosságú döntés</a:t>
            </a:r>
          </a:p>
          <a:p>
            <a:pPr lvl="1"/>
            <a:r>
              <a:rPr lang="hu-HU" sz="2800" dirty="0" smtClean="0"/>
              <a:t>mentesítés köre</a:t>
            </a:r>
          </a:p>
          <a:p>
            <a:pPr lvl="1"/>
            <a:r>
              <a:rPr lang="hu-HU" sz="2800" dirty="0" smtClean="0"/>
              <a:t>az adóalap egyeztetése</a:t>
            </a:r>
          </a:p>
          <a:p>
            <a:pPr lvl="1"/>
            <a:r>
              <a:rPr lang="hu-HU" sz="2800" dirty="0" smtClean="0"/>
              <a:t>képzés</a:t>
            </a:r>
          </a:p>
          <a:p>
            <a:endParaRPr lang="hu-HU" dirty="0" smtClean="0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30C8A3-1D19-4C7B-B9B3-A984504BD1E8}" type="datetime1">
              <a:rPr lang="hu-HU" smtClean="0"/>
              <a:pPr>
                <a:defRPr/>
              </a:pPr>
              <a:t>2014.09.04.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6500-CE01-4B74-9D77-02DC4B07C2B1}" type="slidenum">
              <a:rPr lang="hu-HU" altLang="hu-HU" smtClean="0"/>
              <a:pPr/>
              <a:t>17</a:t>
            </a:fld>
            <a:endParaRPr lang="hu-HU" alt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Konklúzió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29231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42414"/>
              </p:ext>
            </p:extLst>
          </p:nvPr>
        </p:nvGraphicFramePr>
        <p:xfrm>
          <a:off x="412750" y="1719263"/>
          <a:ext cx="9108017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30C8A3-1D19-4C7B-B9B3-A984504BD1E8}" type="datetime1">
              <a:rPr lang="hu-HU" smtClean="0"/>
              <a:pPr>
                <a:defRPr/>
              </a:pPr>
              <a:t>2014.09.04.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6500-CE01-4B74-9D77-02DC4B07C2B1}" type="slidenum">
              <a:rPr lang="hu-HU" altLang="hu-HU" smtClean="0"/>
              <a:pPr/>
              <a:t>2</a:t>
            </a:fld>
            <a:endParaRPr lang="hu-HU" alt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közös számviteli rendszer szükségessége és következménye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508723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6A01833-C564-4856-B2CE-92FEEF1B00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graphicEl>
                                              <a:dgm id="{46A01833-C564-4856-B2CE-92FEEF1B00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graphicEl>
                                              <a:dgm id="{46A01833-C564-4856-B2CE-92FEEF1B00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1306471-E842-4A91-AA5F-6CC298E99B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graphicEl>
                                              <a:dgm id="{D1306471-E842-4A91-AA5F-6CC298E99B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graphicEl>
                                              <a:dgm id="{D1306471-E842-4A91-AA5F-6CC298E99B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96C1EB6-0CBA-4954-A09A-6DBB1DAA52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graphicEl>
                                              <a:dgm id="{D96C1EB6-0CBA-4954-A09A-6DBB1DAA52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graphicEl>
                                              <a:dgm id="{D96C1EB6-0CBA-4954-A09A-6DBB1DAA52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6368E1E-28AA-47B8-87A5-07D33585F8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graphicEl>
                                              <a:dgm id="{A6368E1E-28AA-47B8-87A5-07D33585F8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graphicEl>
                                              <a:dgm id="{A6368E1E-28AA-47B8-87A5-07D33585F8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95300" y="1772816"/>
            <a:ext cx="8915400" cy="3960439"/>
          </a:xfrm>
          <a:prstGeom prst="roundRect">
            <a:avLst/>
          </a:prstGeom>
        </p:spPr>
        <p:txBody>
          <a:bodyPr>
            <a:normAutofit fontScale="85000" lnSpcReduction="20000"/>
          </a:bodyPr>
          <a:lstStyle/>
          <a:p>
            <a:pPr lvl="0"/>
            <a:r>
              <a:rPr lang="hu-HU" sz="2800" b="1" dirty="0" smtClean="0"/>
              <a:t>1606/2002 EU rendelet (IFRS rendelet)</a:t>
            </a:r>
          </a:p>
          <a:p>
            <a:pPr lvl="1"/>
            <a:r>
              <a:rPr lang="hu-HU" sz="2400" dirty="0" smtClean="0"/>
              <a:t>EU közvetlenül kötelező jogi normája</a:t>
            </a:r>
          </a:p>
          <a:p>
            <a:pPr lvl="1"/>
            <a:r>
              <a:rPr lang="hu-HU" sz="2400" dirty="0" smtClean="0"/>
              <a:t>a „legnagyobb” vállalkozások kapcsán megoldva</a:t>
            </a:r>
          </a:p>
          <a:p>
            <a:pPr lvl="1"/>
            <a:r>
              <a:rPr lang="hu-HU" sz="2400" dirty="0" smtClean="0"/>
              <a:t>emlékeztetőül </a:t>
            </a:r>
            <a:r>
              <a:rPr lang="hu-HU" sz="2400" dirty="0" smtClean="0">
                <a:sym typeface="Wingdings" panose="05000000000000000000" pitchFamily="2" charset="2"/>
              </a:rPr>
              <a:t> kötelező, ha értékpapírjait EU szabályozott piacán bevezették (vagy folyamatban)</a:t>
            </a:r>
          </a:p>
          <a:p>
            <a:pPr lvl="1"/>
            <a:r>
              <a:rPr lang="hu-HU" sz="2400" dirty="0" smtClean="0">
                <a:sym typeface="Wingdings" panose="05000000000000000000" pitchFamily="2" charset="2"/>
              </a:rPr>
              <a:t>vannak különféle opcionális lehetőségek</a:t>
            </a:r>
            <a:endParaRPr lang="hu-HU" sz="2400" dirty="0" smtClean="0"/>
          </a:p>
          <a:p>
            <a:endParaRPr lang="hu-HU" sz="2800" b="1" dirty="0" smtClean="0"/>
          </a:p>
          <a:p>
            <a:r>
              <a:rPr lang="hu-HU" sz="2800" b="1" dirty="0" smtClean="0"/>
              <a:t>Nyitva maradt kérdések</a:t>
            </a:r>
          </a:p>
          <a:p>
            <a:pPr lvl="1"/>
            <a:r>
              <a:rPr lang="hu-HU" sz="2400" dirty="0" smtClean="0"/>
              <a:t>tőzsdén nem szereplő vállalkozások</a:t>
            </a:r>
          </a:p>
          <a:p>
            <a:pPr lvl="1"/>
            <a:r>
              <a:rPr lang="hu-HU" sz="2400" dirty="0" smtClean="0"/>
              <a:t>egyedi pénzügyi kimutatások</a:t>
            </a:r>
          </a:p>
          <a:p>
            <a:pPr lvl="1"/>
            <a:r>
              <a:rPr lang="hu-HU" sz="2400" dirty="0" smtClean="0"/>
              <a:t>…</a:t>
            </a:r>
            <a:endParaRPr lang="hu-HU" sz="2400" dirty="0"/>
          </a:p>
          <a:p>
            <a:pPr lvl="0"/>
            <a:endParaRPr lang="hu-HU" dirty="0"/>
          </a:p>
          <a:p>
            <a:pPr lvl="0"/>
            <a:endParaRPr lang="hu-HU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30C8A3-1D19-4C7B-B9B3-A984504BD1E8}" type="datetime1">
              <a:rPr lang="hu-HU" smtClean="0"/>
              <a:pPr>
                <a:defRPr/>
              </a:pPr>
              <a:t>2014.09.04.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6500-CE01-4B74-9D77-02DC4B07C2B1}" type="slidenum">
              <a:rPr lang="hu-HU" altLang="hu-HU" smtClean="0"/>
              <a:pPr/>
              <a:t>3</a:t>
            </a:fld>
            <a:endParaRPr lang="hu-HU" alt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GLOBÁLIS SZÁMVITELI RENDSZER BEVEZETÉSE ÉRDEKÉBEN MEGTETT LÉPÉSEK</a:t>
            </a:r>
            <a:endParaRPr lang="hu-HU" dirty="0"/>
          </a:p>
        </p:txBody>
      </p:sp>
      <p:sp>
        <p:nvSpPr>
          <p:cNvPr id="10" name="Rounded Rectangle 9"/>
          <p:cNvSpPr/>
          <p:nvPr/>
        </p:nvSpPr>
        <p:spPr bwMode="auto">
          <a:xfrm>
            <a:off x="506506" y="5900698"/>
            <a:ext cx="8892988" cy="40862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8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A hivatkozott előnyöket az adaptáció „sebessége” nem igazolja vissza!</a:t>
            </a:r>
            <a:endParaRPr kumimoji="0" lang="hu-HU" sz="1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" name="Lefelé nyíl 2"/>
          <p:cNvSpPr/>
          <p:nvPr/>
        </p:nvSpPr>
        <p:spPr>
          <a:xfrm>
            <a:off x="7545288" y="3429000"/>
            <a:ext cx="576064" cy="151216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131346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30C8A3-1D19-4C7B-B9B3-A984504BD1E8}" type="datetime1">
              <a:rPr lang="hu-HU" smtClean="0"/>
              <a:pPr>
                <a:defRPr/>
              </a:pPr>
              <a:t>2014.09.04.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6500-CE01-4B74-9D77-02DC4B07C2B1}" type="slidenum">
              <a:rPr lang="hu-HU" altLang="hu-HU" smtClean="0"/>
              <a:pPr/>
              <a:t>4</a:t>
            </a:fld>
            <a:endParaRPr lang="hu-HU" alt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498" y="260648"/>
            <a:ext cx="9079698" cy="1054394"/>
          </a:xfrm>
        </p:spPr>
        <p:txBody>
          <a:bodyPr/>
          <a:lstStyle/>
          <a:p>
            <a:r>
              <a:rPr lang="hu-HU" dirty="0" smtClean="0"/>
              <a:t>Választott utak</a:t>
            </a:r>
            <a:endParaRPr lang="hu-HU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1184048962"/>
              </p:ext>
            </p:extLst>
          </p:nvPr>
        </p:nvGraphicFramePr>
        <p:xfrm>
          <a:off x="428497" y="1628801"/>
          <a:ext cx="8915399" cy="4668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27397"/>
                <a:gridCol w="1794199"/>
                <a:gridCol w="1794199"/>
                <a:gridCol w="1799802"/>
                <a:gridCol w="1799802"/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99060" marR="9906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Az ország</a:t>
                      </a:r>
                      <a:r>
                        <a:rPr lang="hu-HU" baseline="0" dirty="0" smtClean="0"/>
                        <a:t> döntése értelmében KÖTELEZŐ</a:t>
                      </a:r>
                      <a:endParaRPr lang="hu-HU" dirty="0"/>
                    </a:p>
                  </a:txBody>
                  <a:tcPr marL="99060" marR="9906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Az ország döntések értelmében VÁLASZTHATÓ</a:t>
                      </a:r>
                      <a:endParaRPr lang="hu-HU" dirty="0"/>
                    </a:p>
                  </a:txBody>
                  <a:tcPr marL="99060" marR="9906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Konszolidált</a:t>
                      </a:r>
                      <a:endParaRPr lang="hu-HU" b="1" i="1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Egyedi</a:t>
                      </a:r>
                      <a:endParaRPr lang="hu-HU" b="1" i="1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Konszolidált</a:t>
                      </a:r>
                      <a:endParaRPr lang="hu-HU" b="1" i="1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Egyedi</a:t>
                      </a:r>
                      <a:endParaRPr lang="hu-HU" b="1" i="1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9060" marR="9906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9E4934"/>
                          </a:solidFill>
                        </a:rPr>
                        <a:t>Bulgária</a:t>
                      </a:r>
                    </a:p>
                    <a:p>
                      <a:pPr algn="ctr"/>
                      <a:endParaRPr lang="hu-HU" b="1" dirty="0">
                        <a:solidFill>
                          <a:srgbClr val="9E4934"/>
                        </a:solidFill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aseline="0" dirty="0" smtClean="0"/>
                        <a:t>Mindenki, kivéve kisvállalat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aseline="0" dirty="0" smtClean="0"/>
                        <a:t>Tőzsdei</a:t>
                      </a:r>
                    </a:p>
                    <a:p>
                      <a:pPr algn="ctr"/>
                      <a:r>
                        <a:rPr lang="hu-HU" baseline="0" dirty="0" smtClean="0"/>
                        <a:t>Mindenki, kivéve kisváll.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kisvállalat (egyirányú utca)</a:t>
                      </a:r>
                      <a:endParaRPr lang="hu-HU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kisvállalat (egyirányú</a:t>
                      </a:r>
                      <a:r>
                        <a:rPr lang="hu-HU" baseline="0" dirty="0" smtClean="0"/>
                        <a:t> utca)</a:t>
                      </a:r>
                      <a:endParaRPr lang="hu-HU" dirty="0"/>
                    </a:p>
                  </a:txBody>
                  <a:tcPr marL="99060" marR="9906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9E4934"/>
                          </a:solidFill>
                        </a:rPr>
                        <a:t>Románia</a:t>
                      </a:r>
                      <a:endParaRPr lang="hu-HU" b="1" dirty="0" smtClean="0">
                        <a:solidFill>
                          <a:srgbClr val="9E4934"/>
                        </a:solidFill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aseline="0" dirty="0" smtClean="0"/>
                        <a:t>Hitelintézet, biztosító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aseline="0" dirty="0" smtClean="0"/>
                        <a:t>Tőzsdei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Bárki</a:t>
                      </a:r>
                      <a:endParaRPr lang="hu-HU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-</a:t>
                      </a:r>
                      <a:endParaRPr lang="hu-HU" dirty="0"/>
                    </a:p>
                  </a:txBody>
                  <a:tcPr marL="99060" marR="9906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9E4934"/>
                          </a:solidFill>
                        </a:rPr>
                        <a:t>Szlovákia</a:t>
                      </a:r>
                      <a:endParaRPr lang="hu-HU" b="1" dirty="0">
                        <a:solidFill>
                          <a:srgbClr val="9E4934"/>
                        </a:solidFill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Minden</a:t>
                      </a:r>
                      <a:r>
                        <a:rPr lang="hu-HU" baseline="0" dirty="0" smtClean="0"/>
                        <a:t> vállalkozás (</a:t>
                      </a:r>
                      <a:r>
                        <a:rPr lang="hu-HU" baseline="0" dirty="0" err="1" smtClean="0"/>
                        <a:t>közérdeklő-désre</a:t>
                      </a:r>
                      <a:r>
                        <a:rPr lang="hu-HU" baseline="0" dirty="0" smtClean="0"/>
                        <a:t> számot tartó is)</a:t>
                      </a:r>
                      <a:endParaRPr lang="hu-HU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Közérdeklő-désre</a:t>
                      </a:r>
                      <a:r>
                        <a:rPr lang="hu-HU" baseline="0" dirty="0" smtClean="0"/>
                        <a:t> számot tartó (méret is ezzé tesz!)</a:t>
                      </a:r>
                      <a:endParaRPr lang="hu-HU" dirty="0" smtClean="0"/>
                    </a:p>
                    <a:p>
                      <a:pPr algn="ctr"/>
                      <a:endParaRPr lang="hu-HU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-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Tőzsdei</a:t>
                      </a:r>
                    </a:p>
                  </a:txBody>
                  <a:tcPr marL="99060" marR="9906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9E4934"/>
                          </a:solidFill>
                        </a:rPr>
                        <a:t>Szlovénia</a:t>
                      </a:r>
                      <a:endParaRPr lang="hu-HU" b="1" dirty="0">
                        <a:solidFill>
                          <a:srgbClr val="9E4934"/>
                        </a:solidFill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Hitelintézet,</a:t>
                      </a:r>
                      <a:r>
                        <a:rPr lang="hu-HU" baseline="0" dirty="0" smtClean="0"/>
                        <a:t> biztosító</a:t>
                      </a:r>
                      <a:endParaRPr lang="hu-HU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-</a:t>
                      </a:r>
                      <a:endParaRPr lang="hu-HU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Bárki</a:t>
                      </a:r>
                      <a:r>
                        <a:rPr lang="hu-HU" baseline="0" dirty="0" smtClean="0"/>
                        <a:t> </a:t>
                      </a:r>
                      <a:endParaRPr lang="hu-HU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Bárki</a:t>
                      </a:r>
                      <a:endParaRPr lang="hu-HU" dirty="0"/>
                    </a:p>
                  </a:txBody>
                  <a:tcPr marL="99060" marR="99060" anchor="ctr"/>
                </a:tc>
              </a:tr>
            </a:tbl>
          </a:graphicData>
        </a:graphic>
      </p:graphicFrame>
      <p:sp>
        <p:nvSpPr>
          <p:cNvPr id="10" name="Rounded Rectangular Callout 9"/>
          <p:cNvSpPr/>
          <p:nvPr/>
        </p:nvSpPr>
        <p:spPr bwMode="auto">
          <a:xfrm>
            <a:off x="194472" y="116632"/>
            <a:ext cx="2518723" cy="783193"/>
          </a:xfrm>
          <a:prstGeom prst="wedgeRoundRectCallout">
            <a:avLst>
              <a:gd name="adj1" fmla="val 37329"/>
              <a:gd name="adj2" fmla="val 246196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Az EU</a:t>
            </a:r>
            <a:r>
              <a:rPr kumimoji="0" lang="hu-HU" sz="20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 rendeleten túlmenően</a:t>
            </a:r>
            <a:endParaRPr kumimoji="0" lang="hu-HU" sz="2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194472" y="2636912"/>
            <a:ext cx="9313724" cy="864096"/>
          </a:xfrm>
          <a:prstGeom prst="rect">
            <a:avLst/>
          </a:prstGeom>
          <a:noFill/>
          <a:ln w="6985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Téglalap 10"/>
          <p:cNvSpPr/>
          <p:nvPr/>
        </p:nvSpPr>
        <p:spPr>
          <a:xfrm>
            <a:off x="194472" y="4191044"/>
            <a:ext cx="9313724" cy="1470204"/>
          </a:xfrm>
          <a:prstGeom prst="rect">
            <a:avLst/>
          </a:prstGeom>
          <a:noFill/>
          <a:ln w="6985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112226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3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07297385"/>
              </p:ext>
            </p:extLst>
          </p:nvPr>
        </p:nvGraphicFramePr>
        <p:xfrm>
          <a:off x="506506" y="1916832"/>
          <a:ext cx="8915399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397"/>
                <a:gridCol w="1794199"/>
                <a:gridCol w="1794199"/>
                <a:gridCol w="1799802"/>
                <a:gridCol w="1799802"/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99060" marR="9906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Az ország</a:t>
                      </a:r>
                      <a:r>
                        <a:rPr lang="hu-HU" baseline="0" dirty="0" smtClean="0"/>
                        <a:t> döntése értelmében KÖTELEZŐ</a:t>
                      </a:r>
                      <a:endParaRPr lang="hu-HU" dirty="0"/>
                    </a:p>
                  </a:txBody>
                  <a:tcPr marL="99060" marR="9906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Az ország döntések értelmében VÁLASZTHATÓ</a:t>
                      </a:r>
                      <a:endParaRPr lang="hu-HU" dirty="0"/>
                    </a:p>
                  </a:txBody>
                  <a:tcPr marL="99060" marR="9906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 dirty="0">
                        <a:solidFill>
                          <a:srgbClr val="9E4934"/>
                        </a:solidFill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i="1" baseline="0" dirty="0" smtClean="0">
                          <a:solidFill>
                            <a:srgbClr val="9E4934"/>
                          </a:solidFill>
                        </a:rPr>
                        <a:t>Konszolidált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i="1" baseline="0" dirty="0" smtClean="0">
                          <a:solidFill>
                            <a:srgbClr val="9E4934"/>
                          </a:solidFill>
                        </a:rPr>
                        <a:t>Egyedi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i="1" baseline="0" dirty="0" smtClean="0">
                          <a:solidFill>
                            <a:srgbClr val="9E4934"/>
                          </a:solidFill>
                        </a:rPr>
                        <a:t>Konszolidált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i="1" baseline="0" dirty="0" smtClean="0">
                          <a:solidFill>
                            <a:srgbClr val="9E4934"/>
                          </a:solidFill>
                        </a:rPr>
                        <a:t>Egyedi</a:t>
                      </a:r>
                    </a:p>
                  </a:txBody>
                  <a:tcPr marL="99060" marR="9906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9E4934"/>
                          </a:solidFill>
                        </a:rPr>
                        <a:t>Németország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aseline="0" dirty="0" smtClean="0"/>
                        <a:t>-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aseline="0" dirty="0" smtClean="0"/>
                        <a:t>-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Bárki</a:t>
                      </a:r>
                      <a:endParaRPr lang="hu-HU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Tőzsdei, de…</a:t>
                      </a:r>
                      <a:endParaRPr lang="hu-HU" dirty="0"/>
                    </a:p>
                  </a:txBody>
                  <a:tcPr marL="99060" marR="9906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9E4934"/>
                          </a:solidFill>
                        </a:rPr>
                        <a:t>Ausztria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aseline="0" dirty="0" smtClean="0"/>
                        <a:t>-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aseline="0" dirty="0" smtClean="0"/>
                        <a:t>-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Bárki</a:t>
                      </a:r>
                      <a:endParaRPr lang="hu-HU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-</a:t>
                      </a:r>
                      <a:endParaRPr lang="hu-HU" dirty="0"/>
                    </a:p>
                  </a:txBody>
                  <a:tcPr marL="99060" marR="9906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008000"/>
                          </a:solidFill>
                        </a:rPr>
                        <a:t>Magyarország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aseline="0" dirty="0" smtClean="0">
                          <a:solidFill>
                            <a:srgbClr val="008000"/>
                          </a:solidFill>
                        </a:rPr>
                        <a:t>-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aseline="0" dirty="0" smtClean="0">
                          <a:solidFill>
                            <a:srgbClr val="008000"/>
                          </a:solidFill>
                        </a:rPr>
                        <a:t>-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008000"/>
                          </a:solidFill>
                        </a:rPr>
                        <a:t>Bárki</a:t>
                      </a:r>
                      <a:endParaRPr lang="hu-HU" dirty="0">
                        <a:solidFill>
                          <a:srgbClr val="008000"/>
                        </a:solidFill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008000"/>
                          </a:solidFill>
                        </a:rPr>
                        <a:t>-</a:t>
                      </a:r>
                      <a:endParaRPr lang="hu-HU" dirty="0">
                        <a:solidFill>
                          <a:srgbClr val="008000"/>
                        </a:solidFill>
                      </a:endParaRPr>
                    </a:p>
                  </a:txBody>
                  <a:tcPr marL="99060" marR="99060" anchor="ctr"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30C8A3-1D19-4C7B-B9B3-A984504BD1E8}" type="datetime1">
              <a:rPr lang="hu-HU" smtClean="0"/>
              <a:pPr>
                <a:defRPr/>
              </a:pPr>
              <a:t>2014.09.04.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6500-CE01-4B74-9D77-02DC4B07C2B1}" type="slidenum">
              <a:rPr lang="hu-HU" altLang="hu-HU" smtClean="0"/>
              <a:pPr/>
              <a:t>5</a:t>
            </a:fld>
            <a:endParaRPr lang="hu-HU" alt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6" y="116632"/>
            <a:ext cx="8915400" cy="1143000"/>
          </a:xfrm>
        </p:spPr>
        <p:txBody>
          <a:bodyPr/>
          <a:lstStyle/>
          <a:p>
            <a:r>
              <a:rPr lang="hu-HU" dirty="0" smtClean="0"/>
              <a:t>Választott utak</a:t>
            </a:r>
            <a:endParaRPr lang="hu-HU" dirty="0"/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2456723" y="4725145"/>
            <a:ext cx="1560173" cy="715089"/>
          </a:xfrm>
          <a:prstGeom prst="wedgeRoundRectCallout">
            <a:avLst>
              <a:gd name="adj1" fmla="val 50932"/>
              <a:gd name="adj2" fmla="val -151938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Változások folyamatban, jelenlegi állapot.</a:t>
            </a:r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194472" y="188641"/>
            <a:ext cx="2518723" cy="783193"/>
          </a:xfrm>
          <a:prstGeom prst="wedgeRoundRectCallout">
            <a:avLst>
              <a:gd name="adj1" fmla="val 56809"/>
              <a:gd name="adj2" fmla="val 19282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Az EU</a:t>
            </a:r>
            <a:r>
              <a:rPr kumimoji="0" lang="hu-HU" sz="20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 rendeleten túlmenően</a:t>
            </a:r>
            <a:endParaRPr kumimoji="0" lang="hu-HU" sz="2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938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2" animBg="1"/>
      <p:bldP spid="11" grpId="0" animBg="1"/>
      <p:bldP spid="1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26962642"/>
              </p:ext>
            </p:extLst>
          </p:nvPr>
        </p:nvGraphicFramePr>
        <p:xfrm>
          <a:off x="506506" y="1916832"/>
          <a:ext cx="8915399" cy="311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397"/>
                <a:gridCol w="1794199"/>
                <a:gridCol w="1794199"/>
                <a:gridCol w="1799802"/>
                <a:gridCol w="1799802"/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99060" marR="9906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baseline="0" dirty="0" smtClean="0"/>
                        <a:t>KÖTELEZŐ</a:t>
                      </a:r>
                      <a:endParaRPr lang="hu-HU" dirty="0"/>
                    </a:p>
                  </a:txBody>
                  <a:tcPr marL="99060" marR="9906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VÁLASZTHATÓ</a:t>
                      </a:r>
                      <a:endParaRPr lang="hu-HU" dirty="0"/>
                    </a:p>
                  </a:txBody>
                  <a:tcPr marL="99060" marR="9906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i="1" baseline="0" dirty="0" smtClean="0">
                          <a:solidFill>
                            <a:srgbClr val="9E4934"/>
                          </a:solidFill>
                        </a:rPr>
                        <a:t>Konszolidált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i="1" baseline="0" dirty="0" smtClean="0">
                          <a:solidFill>
                            <a:srgbClr val="9E4934"/>
                          </a:solidFill>
                        </a:rPr>
                        <a:t>Egyedi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i="1" baseline="0" dirty="0" smtClean="0">
                          <a:solidFill>
                            <a:srgbClr val="9E4934"/>
                          </a:solidFill>
                        </a:rPr>
                        <a:t>Konszolidált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i="1" baseline="0" dirty="0" smtClean="0">
                          <a:solidFill>
                            <a:srgbClr val="9E4934"/>
                          </a:solidFill>
                        </a:rPr>
                        <a:t>Egyedi</a:t>
                      </a:r>
                    </a:p>
                  </a:txBody>
                  <a:tcPr marL="99060" marR="9906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9E4934"/>
                          </a:solidFill>
                        </a:rPr>
                        <a:t>Ukrajna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aseline="0" dirty="0" smtClean="0"/>
                        <a:t>Minden tőzsdén jegyzett, Rt-k, bankok, biztosítók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aseline="0" dirty="0" smtClean="0"/>
                        <a:t>Akit </a:t>
                      </a:r>
                      <a:r>
                        <a:rPr lang="hu-HU" baseline="0" dirty="0" err="1" smtClean="0"/>
                        <a:t>konszoli-dálásba</a:t>
                      </a:r>
                      <a:r>
                        <a:rPr lang="hu-HU" baseline="0" dirty="0" smtClean="0"/>
                        <a:t> bevonnak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Kisvállalkozás</a:t>
                      </a:r>
                      <a:r>
                        <a:rPr lang="hu-HU" baseline="0" dirty="0" smtClean="0"/>
                        <a:t> (SME standardot is alkalmazhatja)</a:t>
                      </a:r>
                      <a:endParaRPr lang="hu-HU" dirty="0" smtClean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Kisvállalkozás</a:t>
                      </a:r>
                      <a:r>
                        <a:rPr lang="hu-HU" baseline="0" dirty="0" smtClean="0"/>
                        <a:t> (SME standardot is alkalmazhatja)</a:t>
                      </a:r>
                      <a:endParaRPr lang="hu-HU" dirty="0"/>
                    </a:p>
                  </a:txBody>
                  <a:tcPr marL="99060" marR="9906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9E4934"/>
                          </a:solidFill>
                        </a:rPr>
                        <a:t>Szerbia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aseline="0" dirty="0" smtClean="0"/>
                        <a:t>Mikro-vállalkozás kivételével mindenki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aseline="0" dirty="0" smtClean="0"/>
                        <a:t>Mikro-vállalkozás kivételével mindenki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Mikro</a:t>
                      </a:r>
                      <a:r>
                        <a:rPr lang="hu-HU" baseline="0" dirty="0" smtClean="0"/>
                        <a:t> is alkalmazhatja</a:t>
                      </a:r>
                    </a:p>
                    <a:p>
                      <a:pPr algn="ctr"/>
                      <a:r>
                        <a:rPr lang="hu-HU" baseline="0" dirty="0" smtClean="0"/>
                        <a:t>(SME standardot is)</a:t>
                      </a:r>
                      <a:endParaRPr lang="hu-HU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Mikro is alkalmazhatja (SME standardot is)</a:t>
                      </a:r>
                      <a:endParaRPr lang="hu-HU" dirty="0"/>
                    </a:p>
                  </a:txBody>
                  <a:tcPr marL="99060" marR="99060" anchor="ctr"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30C8A3-1D19-4C7B-B9B3-A984504BD1E8}" type="datetime1">
              <a:rPr lang="hu-HU" smtClean="0"/>
              <a:pPr>
                <a:defRPr/>
              </a:pPr>
              <a:t>2014.09.04.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6500-CE01-4B74-9D77-02DC4B07C2B1}" type="slidenum">
              <a:rPr lang="hu-HU" altLang="hu-HU" smtClean="0"/>
              <a:pPr/>
              <a:t>6</a:t>
            </a:fld>
            <a:endParaRPr lang="hu-HU" alt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6" y="116632"/>
            <a:ext cx="8915400" cy="1143000"/>
          </a:xfrm>
        </p:spPr>
        <p:txBody>
          <a:bodyPr/>
          <a:lstStyle/>
          <a:p>
            <a:r>
              <a:rPr lang="hu-HU" dirty="0" smtClean="0"/>
              <a:t>Választott utak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47442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hu-HU" dirty="0" smtClean="0"/>
          </a:p>
          <a:p>
            <a:r>
              <a:rPr lang="hu-HU" sz="2800" dirty="0" smtClean="0"/>
              <a:t>Az EU-n belül az egyetlen közös pont: IFRS kötelező, ha a gazdálkodó értékpapírjaival nyilvános piacon kereskednek;</a:t>
            </a:r>
          </a:p>
          <a:p>
            <a:endParaRPr lang="hu-HU" sz="2800" dirty="0" smtClean="0"/>
          </a:p>
          <a:p>
            <a:r>
              <a:rPr lang="hu-HU" sz="2800" dirty="0" smtClean="0"/>
              <a:t>Az IFRS-ek kiterjesztése rendkívül eltérő sebességgel történik az egyes tagállamokban, de…</a:t>
            </a:r>
          </a:p>
          <a:p>
            <a:endParaRPr lang="hu-HU" sz="2800" dirty="0" smtClean="0"/>
          </a:p>
          <a:p>
            <a:r>
              <a:rPr lang="hu-HU" sz="2800" dirty="0" smtClean="0"/>
              <a:t>egyértelmű a folyamat, hogy a kiterjesztés az irány.</a:t>
            </a:r>
            <a:endParaRPr lang="hu-HU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30C8A3-1D19-4C7B-B9B3-A984504BD1E8}" type="datetime1">
              <a:rPr lang="hu-HU" smtClean="0"/>
              <a:pPr>
                <a:defRPr/>
              </a:pPr>
              <a:t>2014.09.04.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6500-CE01-4B74-9D77-02DC4B07C2B1}" type="slidenum">
              <a:rPr lang="hu-HU" altLang="hu-HU" smtClean="0"/>
              <a:pPr/>
              <a:t>7</a:t>
            </a:fld>
            <a:endParaRPr lang="hu-HU" altLang="hu-HU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Levonható következtetések</a:t>
            </a:r>
            <a:endParaRPr lang="hu-HU" dirty="0"/>
          </a:p>
        </p:txBody>
      </p:sp>
      <p:sp>
        <p:nvSpPr>
          <p:cNvPr id="20" name="Rectangle 19"/>
          <p:cNvSpPr/>
          <p:nvPr/>
        </p:nvSpPr>
        <p:spPr>
          <a:xfrm rot="19409203">
            <a:off x="1765406" y="3182225"/>
            <a:ext cx="57462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B7443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MIÉRT?</a:t>
            </a:r>
            <a:endParaRPr lang="hu-H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B7443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616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30C8A3-1D19-4C7B-B9B3-A984504BD1E8}" type="datetime1">
              <a:rPr lang="hu-HU" smtClean="0"/>
              <a:pPr>
                <a:defRPr/>
              </a:pPr>
              <a:t>2014.09.04.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6500-CE01-4B74-9D77-02DC4B07C2B1}" type="slidenum">
              <a:rPr lang="hu-HU" altLang="hu-HU" smtClean="0"/>
              <a:pPr/>
              <a:t>8</a:t>
            </a:fld>
            <a:endParaRPr lang="hu-HU" alt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Az eltérő rendszerek LÉTEZÉSÉT indokoló tényezők</a:t>
            </a:r>
            <a:endParaRPr lang="hu-HU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2079355850"/>
              </p:ext>
            </p:extLst>
          </p:nvPr>
        </p:nvGraphicFramePr>
        <p:xfrm>
          <a:off x="662523" y="2060848"/>
          <a:ext cx="8190910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3081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2F0A21F-17C9-0F4F-B9A9-37721AE306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graphicEl>
                                              <a:dgm id="{E2F0A21F-17C9-0F4F-B9A9-37721AE306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graphicEl>
                                              <a:dgm id="{E2F0A21F-17C9-0F4F-B9A9-37721AE306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66BFCF3-C3A2-8A43-8AD6-4DDC26CE77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graphicEl>
                                              <a:dgm id="{966BFCF3-C3A2-8A43-8AD6-4DDC26CE77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graphicEl>
                                              <a:dgm id="{966BFCF3-C3A2-8A43-8AD6-4DDC26CE77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238C5F9-FE84-7542-9B6C-BE1A795BB4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graphicEl>
                                              <a:dgm id="{9238C5F9-FE84-7542-9B6C-BE1A795BB4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graphicEl>
                                              <a:dgm id="{9238C5F9-FE84-7542-9B6C-BE1A795BB4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AD9FE24-D3AA-1D4C-AE64-B28A624501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graphicEl>
                                              <a:dgm id="{DAD9FE24-D3AA-1D4C-AE64-B28A624501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graphicEl>
                                              <a:dgm id="{DAD9FE24-D3AA-1D4C-AE64-B28A624501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00B3002-5CAB-A346-A335-8A433F54B7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graphicEl>
                                              <a:dgm id="{A00B3002-5CAB-A346-A335-8A433F54B7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graphicEl>
                                              <a:dgm id="{A00B3002-5CAB-A346-A335-8A433F54B7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871751B-C17D-564F-9F5B-AEA2DA71C8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graphicEl>
                                              <a:dgm id="{F871751B-C17D-564F-9F5B-AEA2DA71C8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graphicEl>
                                              <a:dgm id="{F871751B-C17D-564F-9F5B-AEA2DA71C8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3E15946-A835-5148-B1D2-0F9349012F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graphicEl>
                                              <a:dgm id="{A3E15946-A835-5148-B1D2-0F9349012F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graphicEl>
                                              <a:dgm id="{A3E15946-A835-5148-B1D2-0F9349012F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1FAEC94-089E-F44B-9866-CF7C5AFA05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graphicEl>
                                              <a:dgm id="{81FAEC94-089E-F44B-9866-CF7C5AFA05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graphicEl>
                                              <a:dgm id="{81FAEC94-089E-F44B-9866-CF7C5AFA05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E1995E8-DEA0-AA48-B92E-45B637550C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graphicEl>
                                              <a:dgm id="{1E1995E8-DEA0-AA48-B92E-45B637550C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graphicEl>
                                              <a:dgm id="{1E1995E8-DEA0-AA48-B92E-45B637550C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97855515"/>
              </p:ext>
            </p:extLst>
          </p:nvPr>
        </p:nvGraphicFramePr>
        <p:xfrm>
          <a:off x="412750" y="1719263"/>
          <a:ext cx="9108017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30C8A3-1D19-4C7B-B9B3-A984504BD1E8}" type="datetime1">
              <a:rPr lang="hu-HU" smtClean="0"/>
              <a:pPr>
                <a:defRPr/>
              </a:pPr>
              <a:t>2014.09.04.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6500-CE01-4B74-9D77-02DC4B07C2B1}" type="slidenum">
              <a:rPr lang="hu-HU" altLang="hu-HU" smtClean="0"/>
              <a:pPr/>
              <a:t>9</a:t>
            </a:fld>
            <a:endParaRPr lang="hu-HU" alt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IFRS bevezetésének gyakorlati korlátai – a kérdőjelek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67816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92EBF63-755F-3F40-82B0-58BC56DA15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graphicEl>
                                              <a:dgm id="{F92EBF63-755F-3F40-82B0-58BC56DA15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graphicEl>
                                              <a:dgm id="{F92EBF63-755F-3F40-82B0-58BC56DA15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A9C4636-B21A-E94C-B078-4BEC463813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graphicEl>
                                              <a:dgm id="{9A9C4636-B21A-E94C-B078-4BEC463813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graphicEl>
                                              <a:dgm id="{9A9C4636-B21A-E94C-B078-4BEC463813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7BBA06C-35F2-F943-AE03-31C97FE534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graphicEl>
                                              <a:dgm id="{D7BBA06C-35F2-F943-AE03-31C97FE534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graphicEl>
                                              <a:dgm id="{D7BBA06C-35F2-F943-AE03-31C97FE534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A1B02A9-E5B1-6A49-B79A-45FA69A1DE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graphicEl>
                                              <a:dgm id="{BA1B02A9-E5B1-6A49-B79A-45FA69A1DE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graphicEl>
                                              <a:dgm id="{BA1B02A9-E5B1-6A49-B79A-45FA69A1DE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0941BF5-F643-234E-9E0F-B2BF30FDFB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graphicEl>
                                              <a:dgm id="{D0941BF5-F643-234E-9E0F-B2BF30FDFB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graphicEl>
                                              <a:dgm id="{D0941BF5-F643-234E-9E0F-B2BF30FDFB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CFC5352-1005-C743-BE57-E8F67505CE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graphicEl>
                                              <a:dgm id="{5CFC5352-1005-C743-BE57-E8F67505CE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graphicEl>
                                              <a:dgm id="{5CFC5352-1005-C743-BE57-E8F67505CE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FEA3999-2073-5C49-A27D-E80727930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graphicEl>
                                              <a:dgm id="{4FEA3999-2073-5C49-A27D-E80727930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graphicEl>
                                              <a:dgm id="{4FEA3999-2073-5C49-A27D-E80727930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mkvk_hun</Template>
  <TotalTime>15599</TotalTime>
  <Words>652</Words>
  <Application>Microsoft Office PowerPoint</Application>
  <PresentationFormat>A4 (210x297 mm)</PresentationFormat>
  <Paragraphs>202</Paragraphs>
  <Slides>17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18" baseType="lpstr">
      <vt:lpstr>Grid</vt:lpstr>
      <vt:lpstr>1. dia</vt:lpstr>
      <vt:lpstr>A közös számviteli rendszer szükségessége és következménye</vt:lpstr>
      <vt:lpstr>a GLOBÁLIS SZÁMVITELI RENDSZER BEVEZETÉSE ÉRDEKÉBEN MEGTETT LÉPÉSEK</vt:lpstr>
      <vt:lpstr>Választott utak</vt:lpstr>
      <vt:lpstr>Választott utak</vt:lpstr>
      <vt:lpstr>Választott utak</vt:lpstr>
      <vt:lpstr>Levonható következtetések</vt:lpstr>
      <vt:lpstr>Az eltérő rendszerek LÉTEZÉSÉT indokoló tényezők</vt:lpstr>
      <vt:lpstr>Az IFRS bevezetésének gyakorlati korlátai – a kérdőjelek</vt:lpstr>
      <vt:lpstr>A rendszerek távolsága</vt:lpstr>
      <vt:lpstr>Elvi természetű eltérések magyar szabályok vs. IFRS</vt:lpstr>
      <vt:lpstr>Adózás</vt:lpstr>
      <vt:lpstr>Lehetőségek: adóalap megállapítása</vt:lpstr>
      <vt:lpstr>Az áttéréssel kapcsolatos költségek</vt:lpstr>
      <vt:lpstr>Költségek vs. hasznok</vt:lpstr>
      <vt:lpstr>Lehetséges mentesítések</vt:lpstr>
      <vt:lpstr>Konklúzió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cp:lastModifiedBy>.</cp:lastModifiedBy>
  <cp:revision>1</cp:revision>
  <cp:lastPrinted>2014-09-03T20:29:08Z</cp:lastPrinted>
  <dcterms:created xsi:type="dcterms:W3CDTF">2006-08-25T12:14:35Z</dcterms:created>
  <dcterms:modified xsi:type="dcterms:W3CDTF">2014-09-04T11:16:19Z</dcterms:modified>
</cp:coreProperties>
</file>