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74" r:id="rId2"/>
    <p:sldId id="301" r:id="rId3"/>
    <p:sldId id="275" r:id="rId4"/>
    <p:sldId id="298" r:id="rId5"/>
    <p:sldId id="287" r:id="rId6"/>
    <p:sldId id="288" r:id="rId7"/>
    <p:sldId id="280" r:id="rId8"/>
    <p:sldId id="285" r:id="rId9"/>
    <p:sldId id="281" r:id="rId10"/>
    <p:sldId id="289" r:id="rId11"/>
    <p:sldId id="283" r:id="rId12"/>
    <p:sldId id="282" r:id="rId13"/>
    <p:sldId id="290" r:id="rId14"/>
    <p:sldId id="291" r:id="rId15"/>
    <p:sldId id="284" r:id="rId16"/>
    <p:sldId id="292" r:id="rId17"/>
    <p:sldId id="295" r:id="rId18"/>
    <p:sldId id="296" r:id="rId19"/>
    <p:sldId id="297" r:id="rId20"/>
    <p:sldId id="294" r:id="rId21"/>
    <p:sldId id="299" r:id="rId22"/>
    <p:sldId id="300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A5D6A-23C9-4563-9671-E9B592F304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032BA09-16EC-4853-B8EB-5646A582F1C9}">
      <dgm:prSet phldrT="[Szöveg]"/>
      <dgm:spPr/>
      <dgm:t>
        <a:bodyPr/>
        <a:lstStyle/>
        <a:p>
          <a:r>
            <a:rPr lang="hu-HU" dirty="0" smtClean="0"/>
            <a:t>Mérlegben</a:t>
          </a:r>
        </a:p>
        <a:p>
          <a:r>
            <a:rPr lang="hu-HU" dirty="0" smtClean="0"/>
            <a:t>számlaegyenlegekre</a:t>
          </a:r>
          <a:endParaRPr lang="hu-HU" dirty="0"/>
        </a:p>
      </dgm:t>
    </dgm:pt>
    <dgm:pt modelId="{008A8C3F-65D6-4F00-AD41-4F469BAD6B71}" type="parTrans" cxnId="{F6167D62-107A-4409-919D-77CC87AFF7FC}">
      <dgm:prSet/>
      <dgm:spPr/>
      <dgm:t>
        <a:bodyPr/>
        <a:lstStyle/>
        <a:p>
          <a:endParaRPr lang="hu-HU"/>
        </a:p>
      </dgm:t>
    </dgm:pt>
    <dgm:pt modelId="{E4DC341B-F47C-4DDE-B2FD-EFDE3F5B4EC1}" type="sibTrans" cxnId="{F6167D62-107A-4409-919D-77CC87AFF7FC}">
      <dgm:prSet/>
      <dgm:spPr/>
      <dgm:t>
        <a:bodyPr/>
        <a:lstStyle/>
        <a:p>
          <a:endParaRPr lang="hu-HU"/>
        </a:p>
      </dgm:t>
    </dgm:pt>
    <dgm:pt modelId="{A43B4262-B1DD-4991-BFED-969F6FB01693}">
      <dgm:prSet phldrT="[Szöveg]"/>
      <dgm:spPr/>
      <dgm:t>
        <a:bodyPr/>
        <a:lstStyle/>
        <a:p>
          <a:r>
            <a:rPr lang="hu-HU" b="0" i="0" dirty="0" smtClean="0"/>
            <a:t>Létezés,</a:t>
          </a:r>
          <a:endParaRPr lang="hu-HU" dirty="0"/>
        </a:p>
      </dgm:t>
    </dgm:pt>
    <dgm:pt modelId="{6D517A2A-5D94-4A1E-AAA0-1AF03E09B18C}" type="parTrans" cxnId="{7033C644-2D8F-4E43-B095-C610A0FD034F}">
      <dgm:prSet/>
      <dgm:spPr/>
      <dgm:t>
        <a:bodyPr/>
        <a:lstStyle/>
        <a:p>
          <a:endParaRPr lang="hu-HU"/>
        </a:p>
      </dgm:t>
    </dgm:pt>
    <dgm:pt modelId="{630390BF-B0A6-4188-B976-B74DEF17F694}" type="sibTrans" cxnId="{7033C644-2D8F-4E43-B095-C610A0FD034F}">
      <dgm:prSet/>
      <dgm:spPr/>
      <dgm:t>
        <a:bodyPr/>
        <a:lstStyle/>
        <a:p>
          <a:endParaRPr lang="hu-HU"/>
        </a:p>
      </dgm:t>
    </dgm:pt>
    <dgm:pt modelId="{18ED3B1E-4FB7-4449-87CD-A366A3847A41}">
      <dgm:prSet phldrT="[Szöveg]"/>
      <dgm:spPr/>
      <dgm:t>
        <a:bodyPr/>
        <a:lstStyle/>
        <a:p>
          <a:r>
            <a:rPr lang="hu-HU" dirty="0" smtClean="0"/>
            <a:t>EK-ban</a:t>
          </a:r>
        </a:p>
        <a:p>
          <a:r>
            <a:rPr lang="hu-HU" dirty="0" smtClean="0"/>
            <a:t>ügyletcsoportokra</a:t>
          </a:r>
          <a:endParaRPr lang="hu-HU" dirty="0"/>
        </a:p>
      </dgm:t>
    </dgm:pt>
    <dgm:pt modelId="{D0DEBE0C-1D6F-4B9F-92BF-E7A110C5E739}" type="parTrans" cxnId="{9219C28C-1382-4A74-9154-14E98CCB18F2}">
      <dgm:prSet/>
      <dgm:spPr/>
      <dgm:t>
        <a:bodyPr/>
        <a:lstStyle/>
        <a:p>
          <a:endParaRPr lang="hu-HU"/>
        </a:p>
      </dgm:t>
    </dgm:pt>
    <dgm:pt modelId="{C4E77765-041D-4805-B5C9-36AD12A56571}" type="sibTrans" cxnId="{9219C28C-1382-4A74-9154-14E98CCB18F2}">
      <dgm:prSet/>
      <dgm:spPr/>
      <dgm:t>
        <a:bodyPr/>
        <a:lstStyle/>
        <a:p>
          <a:endParaRPr lang="hu-HU"/>
        </a:p>
      </dgm:t>
    </dgm:pt>
    <dgm:pt modelId="{D73202DA-27DB-488C-A7C2-15D6CB7C0860}">
      <dgm:prSet phldrT="[Szöveg]"/>
      <dgm:spPr/>
      <dgm:t>
        <a:bodyPr/>
        <a:lstStyle/>
        <a:p>
          <a:r>
            <a:rPr lang="hu-HU" b="0" i="0" dirty="0" smtClean="0"/>
            <a:t>Előfordulás,</a:t>
          </a:r>
          <a:endParaRPr lang="hu-HU" dirty="0"/>
        </a:p>
      </dgm:t>
    </dgm:pt>
    <dgm:pt modelId="{52942A02-486A-4E75-BC3A-CFA8DE20C8C7}" type="parTrans" cxnId="{80668E3F-EE9C-4794-BFEB-CD1EE34B068A}">
      <dgm:prSet/>
      <dgm:spPr/>
      <dgm:t>
        <a:bodyPr/>
        <a:lstStyle/>
        <a:p>
          <a:endParaRPr lang="hu-HU"/>
        </a:p>
      </dgm:t>
    </dgm:pt>
    <dgm:pt modelId="{FA9823FA-FE2C-41EB-A0FF-F46A730FC9F1}" type="sibTrans" cxnId="{80668E3F-EE9C-4794-BFEB-CD1EE34B068A}">
      <dgm:prSet/>
      <dgm:spPr/>
      <dgm:t>
        <a:bodyPr/>
        <a:lstStyle/>
        <a:p>
          <a:endParaRPr lang="hu-HU"/>
        </a:p>
      </dgm:t>
    </dgm:pt>
    <dgm:pt modelId="{008EAAE5-BCDD-4A19-80D0-C32B2F54227A}">
      <dgm:prSet phldrT="[Szöveg]"/>
      <dgm:spPr/>
      <dgm:t>
        <a:bodyPr/>
        <a:lstStyle/>
        <a:p>
          <a:r>
            <a:rPr lang="hu-HU" dirty="0" smtClean="0"/>
            <a:t>Bemutatás és közzététel</a:t>
          </a:r>
          <a:endParaRPr lang="hu-HU" dirty="0"/>
        </a:p>
      </dgm:t>
    </dgm:pt>
    <dgm:pt modelId="{DABCEB8E-8206-406C-ACC5-0A3DC57DED20}" type="parTrans" cxnId="{2D4CD33C-08DE-4BA5-95B0-16F2FD01A6F3}">
      <dgm:prSet/>
      <dgm:spPr/>
      <dgm:t>
        <a:bodyPr/>
        <a:lstStyle/>
        <a:p>
          <a:endParaRPr lang="hu-HU"/>
        </a:p>
      </dgm:t>
    </dgm:pt>
    <dgm:pt modelId="{FF5053B1-D015-4B51-9692-A5E5BECE068E}" type="sibTrans" cxnId="{2D4CD33C-08DE-4BA5-95B0-16F2FD01A6F3}">
      <dgm:prSet/>
      <dgm:spPr/>
      <dgm:t>
        <a:bodyPr/>
        <a:lstStyle/>
        <a:p>
          <a:endParaRPr lang="hu-HU"/>
        </a:p>
      </dgm:t>
    </dgm:pt>
    <dgm:pt modelId="{59BBF6E9-F283-49BA-9464-CE7697EF7573}">
      <dgm:prSet phldrT="[Szöveg]"/>
      <dgm:spPr/>
      <dgm:t>
        <a:bodyPr/>
        <a:lstStyle/>
        <a:p>
          <a:r>
            <a:rPr lang="hu-HU" b="0" i="0" dirty="0" smtClean="0"/>
            <a:t>Előfordulás,</a:t>
          </a:r>
          <a:endParaRPr lang="hu-HU" dirty="0"/>
        </a:p>
      </dgm:t>
    </dgm:pt>
    <dgm:pt modelId="{C7F35FC9-5F07-412A-9EEB-756800D1E54F}" type="parTrans" cxnId="{38C730C1-8CDF-4321-B4BD-CF631BA067BB}">
      <dgm:prSet/>
      <dgm:spPr/>
      <dgm:t>
        <a:bodyPr/>
        <a:lstStyle/>
        <a:p>
          <a:endParaRPr lang="hu-HU"/>
        </a:p>
      </dgm:t>
    </dgm:pt>
    <dgm:pt modelId="{27FBD152-CB13-44C4-A583-02DE0DA09C42}" type="sibTrans" cxnId="{38C730C1-8CDF-4321-B4BD-CF631BA067BB}">
      <dgm:prSet/>
      <dgm:spPr/>
      <dgm:t>
        <a:bodyPr/>
        <a:lstStyle/>
        <a:p>
          <a:endParaRPr lang="hu-HU"/>
        </a:p>
      </dgm:t>
    </dgm:pt>
    <dgm:pt modelId="{640F36CB-C5AB-42E1-9223-A6078B5C376D}">
      <dgm:prSet phldrT="[Szöveg]"/>
      <dgm:spPr/>
      <dgm:t>
        <a:bodyPr/>
        <a:lstStyle/>
        <a:p>
          <a:r>
            <a:rPr lang="hu-HU" b="0" i="0" dirty="0" smtClean="0"/>
            <a:t>Teljesség,</a:t>
          </a:r>
          <a:endParaRPr lang="hu-HU" dirty="0"/>
        </a:p>
      </dgm:t>
    </dgm:pt>
    <dgm:pt modelId="{259D5B5F-C396-4B55-95BB-C3833EA38E67}" type="parTrans" cxnId="{65F69AB4-F5E7-40FA-B9A9-23A84F2AE9E8}">
      <dgm:prSet/>
      <dgm:spPr/>
    </dgm:pt>
    <dgm:pt modelId="{EFD0F343-8688-4AFD-A5D5-D3518065EE04}" type="sibTrans" cxnId="{65F69AB4-F5E7-40FA-B9A9-23A84F2AE9E8}">
      <dgm:prSet/>
      <dgm:spPr/>
    </dgm:pt>
    <dgm:pt modelId="{C6A188A5-76B3-4926-A6D9-D366DBBFEA0B}">
      <dgm:prSet phldrT="[Szöveg]"/>
      <dgm:spPr/>
      <dgm:t>
        <a:bodyPr/>
        <a:lstStyle/>
        <a:p>
          <a:r>
            <a:rPr lang="hu-HU" b="0" i="0" dirty="0" smtClean="0"/>
            <a:t>Értékelés,</a:t>
          </a:r>
          <a:endParaRPr lang="hu-HU" dirty="0"/>
        </a:p>
      </dgm:t>
    </dgm:pt>
    <dgm:pt modelId="{1CB435F2-3991-4530-A7DF-C9838E561C29}" type="parTrans" cxnId="{2C1391E8-812C-4384-89BF-6190B1688B23}">
      <dgm:prSet/>
      <dgm:spPr/>
    </dgm:pt>
    <dgm:pt modelId="{AC47A94B-159B-42D2-94D6-AD35758A2923}" type="sibTrans" cxnId="{2C1391E8-812C-4384-89BF-6190B1688B23}">
      <dgm:prSet/>
      <dgm:spPr/>
    </dgm:pt>
    <dgm:pt modelId="{C0894D99-A3D3-4E1B-81A8-D29A1609C1B6}">
      <dgm:prSet phldrT="[Szöveg]"/>
      <dgm:spPr/>
      <dgm:t>
        <a:bodyPr/>
        <a:lstStyle/>
        <a:p>
          <a:r>
            <a:rPr lang="hu-HU" b="0" i="0" dirty="0" smtClean="0"/>
            <a:t>Jogok és KÖT</a:t>
          </a:r>
          <a:endParaRPr lang="hu-HU" dirty="0"/>
        </a:p>
      </dgm:t>
    </dgm:pt>
    <dgm:pt modelId="{6C58EE9D-B4AE-4296-92D1-E9077392020B}" type="parTrans" cxnId="{21E0703C-2571-4C34-B628-11BD1663F985}">
      <dgm:prSet/>
      <dgm:spPr/>
    </dgm:pt>
    <dgm:pt modelId="{D0D83378-2B09-488E-A559-C94CE0E30AC0}" type="sibTrans" cxnId="{21E0703C-2571-4C34-B628-11BD1663F985}">
      <dgm:prSet/>
      <dgm:spPr/>
    </dgm:pt>
    <dgm:pt modelId="{6D315B2D-976A-4EA8-91C8-9313FFC0407E}">
      <dgm:prSet phldrT="[Szöveg]"/>
      <dgm:spPr/>
      <dgm:t>
        <a:bodyPr/>
        <a:lstStyle/>
        <a:p>
          <a:r>
            <a:rPr lang="hu-HU" b="0" i="0" dirty="0" smtClean="0"/>
            <a:t>Pontosság,</a:t>
          </a:r>
          <a:endParaRPr lang="hu-HU" dirty="0"/>
        </a:p>
      </dgm:t>
    </dgm:pt>
    <dgm:pt modelId="{D77D9AAD-FD0F-4D45-B849-A400B690278E}" type="parTrans" cxnId="{98D2A83D-8A41-419E-BE5A-B02B1D212F7E}">
      <dgm:prSet/>
      <dgm:spPr/>
    </dgm:pt>
    <dgm:pt modelId="{FE91B742-B15A-4B9E-8A9A-05D3256E0D92}" type="sibTrans" cxnId="{98D2A83D-8A41-419E-BE5A-B02B1D212F7E}">
      <dgm:prSet/>
      <dgm:spPr/>
    </dgm:pt>
    <dgm:pt modelId="{16EAA340-0259-4545-99E2-61CC6516331A}">
      <dgm:prSet phldrT="[Szöveg]"/>
      <dgm:spPr/>
      <dgm:t>
        <a:bodyPr/>
        <a:lstStyle/>
        <a:p>
          <a:r>
            <a:rPr lang="hu-HU" b="0" i="0" dirty="0" smtClean="0"/>
            <a:t>Időbeli elhatárolás,</a:t>
          </a:r>
          <a:endParaRPr lang="hu-HU" dirty="0"/>
        </a:p>
      </dgm:t>
    </dgm:pt>
    <dgm:pt modelId="{06397436-3700-42AD-9AE2-5DFF9CCDE0E3}" type="parTrans" cxnId="{8F1509DC-0A1E-4900-AE77-58F043FB660A}">
      <dgm:prSet/>
      <dgm:spPr/>
    </dgm:pt>
    <dgm:pt modelId="{89DA9A74-8279-4F41-A251-7B7894372707}" type="sibTrans" cxnId="{8F1509DC-0A1E-4900-AE77-58F043FB660A}">
      <dgm:prSet/>
      <dgm:spPr/>
    </dgm:pt>
    <dgm:pt modelId="{B54D006F-C771-4C0E-A4F8-10A61BAF2824}">
      <dgm:prSet phldrT="[Szöveg]"/>
      <dgm:spPr/>
      <dgm:t>
        <a:bodyPr/>
        <a:lstStyle/>
        <a:p>
          <a:r>
            <a:rPr lang="hu-HU" b="0" i="0" dirty="0" smtClean="0"/>
            <a:t>Besorolás, </a:t>
          </a:r>
          <a:endParaRPr lang="hu-HU" dirty="0"/>
        </a:p>
      </dgm:t>
    </dgm:pt>
    <dgm:pt modelId="{E7A3B890-F337-4CDA-9F87-7075470FF6A2}" type="parTrans" cxnId="{A5807617-CFCF-4AAF-901E-11D242DA7982}">
      <dgm:prSet/>
      <dgm:spPr/>
    </dgm:pt>
    <dgm:pt modelId="{62431989-10A7-4322-8D5F-AB301AA11A82}" type="sibTrans" cxnId="{A5807617-CFCF-4AAF-901E-11D242DA7982}">
      <dgm:prSet/>
      <dgm:spPr/>
    </dgm:pt>
    <dgm:pt modelId="{80B3C1BD-DA56-4914-9D7C-5AAEAF998365}">
      <dgm:prSet phldrT="[Szöveg]"/>
      <dgm:spPr/>
      <dgm:t>
        <a:bodyPr/>
        <a:lstStyle/>
        <a:p>
          <a:r>
            <a:rPr lang="hu-HU" b="0" i="0" dirty="0" smtClean="0"/>
            <a:t>Teljesség</a:t>
          </a:r>
          <a:endParaRPr lang="hu-HU" dirty="0"/>
        </a:p>
      </dgm:t>
    </dgm:pt>
    <dgm:pt modelId="{E6BB06E8-18FB-4F1B-822B-D816DA76754B}" type="parTrans" cxnId="{C4EAFAD8-A811-4D79-BDDE-B8902EE5C15E}">
      <dgm:prSet/>
      <dgm:spPr/>
    </dgm:pt>
    <dgm:pt modelId="{EFC42B0C-55EB-4E22-9595-26D6AB8B52D4}" type="sibTrans" cxnId="{C4EAFAD8-A811-4D79-BDDE-B8902EE5C15E}">
      <dgm:prSet/>
      <dgm:spPr/>
    </dgm:pt>
    <dgm:pt modelId="{76FC8332-C58C-4BE2-8131-5318B55996E1}">
      <dgm:prSet phldrT="[Szöveg]"/>
      <dgm:spPr/>
      <dgm:t>
        <a:bodyPr/>
        <a:lstStyle/>
        <a:p>
          <a:r>
            <a:rPr lang="hu-HU" b="0" i="0" dirty="0" smtClean="0"/>
            <a:t>Teljesség,</a:t>
          </a:r>
          <a:endParaRPr lang="hu-HU" dirty="0"/>
        </a:p>
      </dgm:t>
    </dgm:pt>
    <dgm:pt modelId="{50898959-7F1F-4052-BDEF-ECD18C0C2481}" type="parTrans" cxnId="{B7D3FF6C-4903-4C15-92BD-676638327C73}">
      <dgm:prSet/>
      <dgm:spPr/>
    </dgm:pt>
    <dgm:pt modelId="{CEF76EC1-6EB1-458D-AC81-FE82AC4D1767}" type="sibTrans" cxnId="{B7D3FF6C-4903-4C15-92BD-676638327C73}">
      <dgm:prSet/>
      <dgm:spPr/>
    </dgm:pt>
    <dgm:pt modelId="{D45EDE87-9337-4570-A1C1-A1EFD38CF51F}">
      <dgm:prSet phldrT="[Szöveg]"/>
      <dgm:spPr/>
      <dgm:t>
        <a:bodyPr/>
        <a:lstStyle/>
        <a:p>
          <a:r>
            <a:rPr lang="hu-HU" b="0" i="0" dirty="0" smtClean="0"/>
            <a:t>Pontosság,</a:t>
          </a:r>
          <a:endParaRPr lang="hu-HU" dirty="0"/>
        </a:p>
      </dgm:t>
    </dgm:pt>
    <dgm:pt modelId="{EF79DE4C-5DC8-4B01-A4BB-569AF67DB7EF}" type="parTrans" cxnId="{B0702ED6-74C0-49F4-AB3E-3FDDFE9BF8AB}">
      <dgm:prSet/>
      <dgm:spPr/>
    </dgm:pt>
    <dgm:pt modelId="{B52A1ED2-B0D9-4289-8A48-9DEFC9D1F76A}" type="sibTrans" cxnId="{B0702ED6-74C0-49F4-AB3E-3FDDFE9BF8AB}">
      <dgm:prSet/>
      <dgm:spPr/>
    </dgm:pt>
    <dgm:pt modelId="{4AB520EF-8DEC-44FE-8177-EFF19C25DFD9}">
      <dgm:prSet phldrT="[Szöveg]"/>
      <dgm:spPr/>
      <dgm:t>
        <a:bodyPr/>
        <a:lstStyle/>
        <a:p>
          <a:r>
            <a:rPr lang="hu-HU" b="0" i="0" dirty="0" smtClean="0"/>
            <a:t>Besorolás</a:t>
          </a:r>
          <a:endParaRPr lang="hu-HU" dirty="0"/>
        </a:p>
      </dgm:t>
    </dgm:pt>
    <dgm:pt modelId="{60FEEA0D-5BE6-4F64-BFA8-832E100A05EA}" type="parTrans" cxnId="{E11406F6-C140-4ADA-94BC-62A27B8A900E}">
      <dgm:prSet/>
      <dgm:spPr/>
    </dgm:pt>
    <dgm:pt modelId="{393448E5-7D0B-4AC0-9A0B-3A11C4668A1F}" type="sibTrans" cxnId="{E11406F6-C140-4ADA-94BC-62A27B8A900E}">
      <dgm:prSet/>
      <dgm:spPr/>
    </dgm:pt>
    <dgm:pt modelId="{65B1772D-C286-4F98-B332-02F3B95EABB2}">
      <dgm:prSet phldrT="[Szöveg]"/>
      <dgm:spPr/>
      <dgm:t>
        <a:bodyPr/>
        <a:lstStyle/>
        <a:p>
          <a:r>
            <a:rPr lang="hu-HU" b="0" i="0" dirty="0" smtClean="0"/>
            <a:t>Érthetőség </a:t>
          </a:r>
          <a:endParaRPr lang="hu-HU" dirty="0"/>
        </a:p>
      </dgm:t>
    </dgm:pt>
    <dgm:pt modelId="{9AD479E7-77AC-4BC1-93E6-3A24861E9381}" type="parTrans" cxnId="{0AE817E6-EB0C-4097-A47C-072A226188C3}">
      <dgm:prSet/>
      <dgm:spPr/>
    </dgm:pt>
    <dgm:pt modelId="{50059D8B-1C68-438B-A4C4-F89A827F9A08}" type="sibTrans" cxnId="{0AE817E6-EB0C-4097-A47C-072A226188C3}">
      <dgm:prSet/>
      <dgm:spPr/>
    </dgm:pt>
    <dgm:pt modelId="{374CE06E-B452-4212-9E35-51329754F500}" type="pres">
      <dgm:prSet presAssocID="{E79A5D6A-23C9-4563-9671-E9B592F304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87518A5-DFA5-461F-B3E9-E628A933DF5D}" type="pres">
      <dgm:prSet presAssocID="{F032BA09-16EC-4853-B8EB-5646A582F1C9}" presName="composite" presStyleCnt="0"/>
      <dgm:spPr/>
    </dgm:pt>
    <dgm:pt modelId="{A3F889B9-AE28-40ED-92E6-673E8A9A2DA5}" type="pres">
      <dgm:prSet presAssocID="{F032BA09-16EC-4853-B8EB-5646A582F1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7C36FD-946D-4D80-B661-9D1C033ED7B9}" type="pres">
      <dgm:prSet presAssocID="{F032BA09-16EC-4853-B8EB-5646A582F1C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D4C303-EA91-477C-AFE3-7DA7CEE98E2C}" type="pres">
      <dgm:prSet presAssocID="{E4DC341B-F47C-4DDE-B2FD-EFDE3F5B4EC1}" presName="space" presStyleCnt="0"/>
      <dgm:spPr/>
    </dgm:pt>
    <dgm:pt modelId="{5D372833-0896-4495-A3F9-6E51729ACF59}" type="pres">
      <dgm:prSet presAssocID="{18ED3B1E-4FB7-4449-87CD-A366A3847A41}" presName="composite" presStyleCnt="0"/>
      <dgm:spPr/>
    </dgm:pt>
    <dgm:pt modelId="{B66576B9-005F-4D8E-9F77-33120CF5F8BC}" type="pres">
      <dgm:prSet presAssocID="{18ED3B1E-4FB7-4449-87CD-A366A3847A4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2E4CC8-4917-4BB0-9238-515C27984B52}" type="pres">
      <dgm:prSet presAssocID="{18ED3B1E-4FB7-4449-87CD-A366A3847A4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C8321C-E757-4458-8A2B-FF49BE839821}" type="pres">
      <dgm:prSet presAssocID="{C4E77765-041D-4805-B5C9-36AD12A56571}" presName="space" presStyleCnt="0"/>
      <dgm:spPr/>
    </dgm:pt>
    <dgm:pt modelId="{394B0B71-6CE2-4B27-A77B-B93CBA834F1F}" type="pres">
      <dgm:prSet presAssocID="{008EAAE5-BCDD-4A19-80D0-C32B2F54227A}" presName="composite" presStyleCnt="0"/>
      <dgm:spPr/>
    </dgm:pt>
    <dgm:pt modelId="{8F134D47-ED38-4BE4-AF9D-AF915B6E0D15}" type="pres">
      <dgm:prSet presAssocID="{008EAAE5-BCDD-4A19-80D0-C32B2F5422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662CE2-F622-46F5-89FF-218598A36D11}" type="pres">
      <dgm:prSet presAssocID="{008EAAE5-BCDD-4A19-80D0-C32B2F5422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17EE378-451E-4602-B411-E040645D8E5A}" type="presOf" srcId="{6D315B2D-976A-4EA8-91C8-9313FFC0407E}" destId="{5E2E4CC8-4917-4BB0-9238-515C27984B52}" srcOrd="0" destOrd="1" presId="urn:microsoft.com/office/officeart/2005/8/layout/hList1"/>
    <dgm:cxn modelId="{27D17D74-D17A-4000-8D08-6A7A55EDE3A6}" type="presOf" srcId="{640F36CB-C5AB-42E1-9223-A6078B5C376D}" destId="{A47C36FD-946D-4D80-B661-9D1C033ED7B9}" srcOrd="0" destOrd="1" presId="urn:microsoft.com/office/officeart/2005/8/layout/hList1"/>
    <dgm:cxn modelId="{EF21A75D-59F8-4E07-AB18-3D4F5BB30019}" type="presOf" srcId="{D45EDE87-9337-4570-A1C1-A1EFD38CF51F}" destId="{08662CE2-F622-46F5-89FF-218598A36D11}" srcOrd="0" destOrd="2" presId="urn:microsoft.com/office/officeart/2005/8/layout/hList1"/>
    <dgm:cxn modelId="{21E0703C-2571-4C34-B628-11BD1663F985}" srcId="{F032BA09-16EC-4853-B8EB-5646A582F1C9}" destId="{C0894D99-A3D3-4E1B-81A8-D29A1609C1B6}" srcOrd="3" destOrd="0" parTransId="{6C58EE9D-B4AE-4296-92D1-E9077392020B}" sibTransId="{D0D83378-2B09-488E-A559-C94CE0E30AC0}"/>
    <dgm:cxn modelId="{0AE817E6-EB0C-4097-A47C-072A226188C3}" srcId="{008EAAE5-BCDD-4A19-80D0-C32B2F54227A}" destId="{65B1772D-C286-4F98-B332-02F3B95EABB2}" srcOrd="4" destOrd="0" parTransId="{9AD479E7-77AC-4BC1-93E6-3A24861E9381}" sibTransId="{50059D8B-1C68-438B-A4C4-F89A827F9A08}"/>
    <dgm:cxn modelId="{5B15EC01-B6FA-425B-ABF5-A0CAE9F1431C}" type="presOf" srcId="{C0894D99-A3D3-4E1B-81A8-D29A1609C1B6}" destId="{A47C36FD-946D-4D80-B661-9D1C033ED7B9}" srcOrd="0" destOrd="3" presId="urn:microsoft.com/office/officeart/2005/8/layout/hList1"/>
    <dgm:cxn modelId="{AF01A981-C5ED-42B8-A366-AEE4FFAF0539}" type="presOf" srcId="{E79A5D6A-23C9-4563-9671-E9B592F3048E}" destId="{374CE06E-B452-4212-9E35-51329754F500}" srcOrd="0" destOrd="0" presId="urn:microsoft.com/office/officeart/2005/8/layout/hList1"/>
    <dgm:cxn modelId="{8F1509DC-0A1E-4900-AE77-58F043FB660A}" srcId="{18ED3B1E-4FB7-4449-87CD-A366A3847A41}" destId="{16EAA340-0259-4545-99E2-61CC6516331A}" srcOrd="2" destOrd="0" parTransId="{06397436-3700-42AD-9AE2-5DFF9CCDE0E3}" sibTransId="{89DA9A74-8279-4F41-A251-7B7894372707}"/>
    <dgm:cxn modelId="{B7D3FF6C-4903-4C15-92BD-676638327C73}" srcId="{008EAAE5-BCDD-4A19-80D0-C32B2F54227A}" destId="{76FC8332-C58C-4BE2-8131-5318B55996E1}" srcOrd="1" destOrd="0" parTransId="{50898959-7F1F-4052-BDEF-ECD18C0C2481}" sibTransId="{CEF76EC1-6EB1-458D-AC81-FE82AC4D1767}"/>
    <dgm:cxn modelId="{B0702ED6-74C0-49F4-AB3E-3FDDFE9BF8AB}" srcId="{008EAAE5-BCDD-4A19-80D0-C32B2F54227A}" destId="{D45EDE87-9337-4570-A1C1-A1EFD38CF51F}" srcOrd="2" destOrd="0" parTransId="{EF79DE4C-5DC8-4B01-A4BB-569AF67DB7EF}" sibTransId="{B52A1ED2-B0D9-4289-8A48-9DEFC9D1F76A}"/>
    <dgm:cxn modelId="{5D21D667-CBEF-4079-8B36-9E17252BF233}" type="presOf" srcId="{C6A188A5-76B3-4926-A6D9-D366DBBFEA0B}" destId="{A47C36FD-946D-4D80-B661-9D1C033ED7B9}" srcOrd="0" destOrd="2" presId="urn:microsoft.com/office/officeart/2005/8/layout/hList1"/>
    <dgm:cxn modelId="{C4EAFAD8-A811-4D79-BDDE-B8902EE5C15E}" srcId="{18ED3B1E-4FB7-4449-87CD-A366A3847A41}" destId="{80B3C1BD-DA56-4914-9D7C-5AAEAF998365}" srcOrd="4" destOrd="0" parTransId="{E6BB06E8-18FB-4F1B-822B-D816DA76754B}" sibTransId="{EFC42B0C-55EB-4E22-9595-26D6AB8B52D4}"/>
    <dgm:cxn modelId="{C7C028FF-4433-4F78-8178-A01278CE55DA}" type="presOf" srcId="{18ED3B1E-4FB7-4449-87CD-A366A3847A41}" destId="{B66576B9-005F-4D8E-9F77-33120CF5F8BC}" srcOrd="0" destOrd="0" presId="urn:microsoft.com/office/officeart/2005/8/layout/hList1"/>
    <dgm:cxn modelId="{7033C644-2D8F-4E43-B095-C610A0FD034F}" srcId="{F032BA09-16EC-4853-B8EB-5646A582F1C9}" destId="{A43B4262-B1DD-4991-BFED-969F6FB01693}" srcOrd="0" destOrd="0" parTransId="{6D517A2A-5D94-4A1E-AAA0-1AF03E09B18C}" sibTransId="{630390BF-B0A6-4188-B976-B74DEF17F694}"/>
    <dgm:cxn modelId="{2D4CD33C-08DE-4BA5-95B0-16F2FD01A6F3}" srcId="{E79A5D6A-23C9-4563-9671-E9B592F3048E}" destId="{008EAAE5-BCDD-4A19-80D0-C32B2F54227A}" srcOrd="2" destOrd="0" parTransId="{DABCEB8E-8206-406C-ACC5-0A3DC57DED20}" sibTransId="{FF5053B1-D015-4B51-9692-A5E5BECE068E}"/>
    <dgm:cxn modelId="{98D2A83D-8A41-419E-BE5A-B02B1D212F7E}" srcId="{18ED3B1E-4FB7-4449-87CD-A366A3847A41}" destId="{6D315B2D-976A-4EA8-91C8-9313FFC0407E}" srcOrd="1" destOrd="0" parTransId="{D77D9AAD-FD0F-4D45-B849-A400B690278E}" sibTransId="{FE91B742-B15A-4B9E-8A9A-05D3256E0D92}"/>
    <dgm:cxn modelId="{5AB85EF5-36C5-4A65-BB24-1BD7930A6C75}" type="presOf" srcId="{59BBF6E9-F283-49BA-9464-CE7697EF7573}" destId="{08662CE2-F622-46F5-89FF-218598A36D11}" srcOrd="0" destOrd="0" presId="urn:microsoft.com/office/officeart/2005/8/layout/hList1"/>
    <dgm:cxn modelId="{A6C08872-1DA8-49AD-A133-7089130C6385}" type="presOf" srcId="{76FC8332-C58C-4BE2-8131-5318B55996E1}" destId="{08662CE2-F622-46F5-89FF-218598A36D11}" srcOrd="0" destOrd="1" presId="urn:microsoft.com/office/officeart/2005/8/layout/hList1"/>
    <dgm:cxn modelId="{65F69AB4-F5E7-40FA-B9A9-23A84F2AE9E8}" srcId="{F032BA09-16EC-4853-B8EB-5646A582F1C9}" destId="{640F36CB-C5AB-42E1-9223-A6078B5C376D}" srcOrd="1" destOrd="0" parTransId="{259D5B5F-C396-4B55-95BB-C3833EA38E67}" sibTransId="{EFD0F343-8688-4AFD-A5D5-D3518065EE04}"/>
    <dgm:cxn modelId="{FAFB0F38-5739-4C70-BC8F-44B1D156BAA1}" type="presOf" srcId="{A43B4262-B1DD-4991-BFED-969F6FB01693}" destId="{A47C36FD-946D-4D80-B661-9D1C033ED7B9}" srcOrd="0" destOrd="0" presId="urn:microsoft.com/office/officeart/2005/8/layout/hList1"/>
    <dgm:cxn modelId="{6AFD1198-BFD8-4252-A32A-820A387DE20F}" type="presOf" srcId="{4AB520EF-8DEC-44FE-8177-EFF19C25DFD9}" destId="{08662CE2-F622-46F5-89FF-218598A36D11}" srcOrd="0" destOrd="3" presId="urn:microsoft.com/office/officeart/2005/8/layout/hList1"/>
    <dgm:cxn modelId="{E11406F6-C140-4ADA-94BC-62A27B8A900E}" srcId="{008EAAE5-BCDD-4A19-80D0-C32B2F54227A}" destId="{4AB520EF-8DEC-44FE-8177-EFF19C25DFD9}" srcOrd="3" destOrd="0" parTransId="{60FEEA0D-5BE6-4F64-BFA8-832E100A05EA}" sibTransId="{393448E5-7D0B-4AC0-9A0B-3A11C4668A1F}"/>
    <dgm:cxn modelId="{80668E3F-EE9C-4794-BFEB-CD1EE34B068A}" srcId="{18ED3B1E-4FB7-4449-87CD-A366A3847A41}" destId="{D73202DA-27DB-488C-A7C2-15D6CB7C0860}" srcOrd="0" destOrd="0" parTransId="{52942A02-486A-4E75-BC3A-CFA8DE20C8C7}" sibTransId="{FA9823FA-FE2C-41EB-A0FF-F46A730FC9F1}"/>
    <dgm:cxn modelId="{9219C28C-1382-4A74-9154-14E98CCB18F2}" srcId="{E79A5D6A-23C9-4563-9671-E9B592F3048E}" destId="{18ED3B1E-4FB7-4449-87CD-A366A3847A41}" srcOrd="1" destOrd="0" parTransId="{D0DEBE0C-1D6F-4B9F-92BF-E7A110C5E739}" sibTransId="{C4E77765-041D-4805-B5C9-36AD12A56571}"/>
    <dgm:cxn modelId="{B27D18B7-EE7F-4494-873A-3405265C0418}" type="presOf" srcId="{16EAA340-0259-4545-99E2-61CC6516331A}" destId="{5E2E4CC8-4917-4BB0-9238-515C27984B52}" srcOrd="0" destOrd="2" presId="urn:microsoft.com/office/officeart/2005/8/layout/hList1"/>
    <dgm:cxn modelId="{2C1391E8-812C-4384-89BF-6190B1688B23}" srcId="{F032BA09-16EC-4853-B8EB-5646A582F1C9}" destId="{C6A188A5-76B3-4926-A6D9-D366DBBFEA0B}" srcOrd="2" destOrd="0" parTransId="{1CB435F2-3991-4530-A7DF-C9838E561C29}" sibTransId="{AC47A94B-159B-42D2-94D6-AD35758A2923}"/>
    <dgm:cxn modelId="{77458245-1EAE-4C4A-97D1-513E58DFDC42}" type="presOf" srcId="{D73202DA-27DB-488C-A7C2-15D6CB7C0860}" destId="{5E2E4CC8-4917-4BB0-9238-515C27984B52}" srcOrd="0" destOrd="0" presId="urn:microsoft.com/office/officeart/2005/8/layout/hList1"/>
    <dgm:cxn modelId="{76320823-EAEB-4EBB-915D-3BBC642309A4}" type="presOf" srcId="{B54D006F-C771-4C0E-A4F8-10A61BAF2824}" destId="{5E2E4CC8-4917-4BB0-9238-515C27984B52}" srcOrd="0" destOrd="3" presId="urn:microsoft.com/office/officeart/2005/8/layout/hList1"/>
    <dgm:cxn modelId="{134BC3DA-13D5-4012-A876-B90A7E199BFF}" type="presOf" srcId="{F032BA09-16EC-4853-B8EB-5646A582F1C9}" destId="{A3F889B9-AE28-40ED-92E6-673E8A9A2DA5}" srcOrd="0" destOrd="0" presId="urn:microsoft.com/office/officeart/2005/8/layout/hList1"/>
    <dgm:cxn modelId="{9E361581-F90B-401E-A15B-F162691BD55F}" type="presOf" srcId="{65B1772D-C286-4F98-B332-02F3B95EABB2}" destId="{08662CE2-F622-46F5-89FF-218598A36D11}" srcOrd="0" destOrd="4" presId="urn:microsoft.com/office/officeart/2005/8/layout/hList1"/>
    <dgm:cxn modelId="{5E542053-4519-4228-902A-193B60906397}" type="presOf" srcId="{008EAAE5-BCDD-4A19-80D0-C32B2F54227A}" destId="{8F134D47-ED38-4BE4-AF9D-AF915B6E0D15}" srcOrd="0" destOrd="0" presId="urn:microsoft.com/office/officeart/2005/8/layout/hList1"/>
    <dgm:cxn modelId="{39FEE8DE-F6F8-49FE-91A1-241A12ECB7B2}" type="presOf" srcId="{80B3C1BD-DA56-4914-9D7C-5AAEAF998365}" destId="{5E2E4CC8-4917-4BB0-9238-515C27984B52}" srcOrd="0" destOrd="4" presId="urn:microsoft.com/office/officeart/2005/8/layout/hList1"/>
    <dgm:cxn modelId="{38C730C1-8CDF-4321-B4BD-CF631BA067BB}" srcId="{008EAAE5-BCDD-4A19-80D0-C32B2F54227A}" destId="{59BBF6E9-F283-49BA-9464-CE7697EF7573}" srcOrd="0" destOrd="0" parTransId="{C7F35FC9-5F07-412A-9EEB-756800D1E54F}" sibTransId="{27FBD152-CB13-44C4-A583-02DE0DA09C42}"/>
    <dgm:cxn modelId="{F6167D62-107A-4409-919D-77CC87AFF7FC}" srcId="{E79A5D6A-23C9-4563-9671-E9B592F3048E}" destId="{F032BA09-16EC-4853-B8EB-5646A582F1C9}" srcOrd="0" destOrd="0" parTransId="{008A8C3F-65D6-4F00-AD41-4F469BAD6B71}" sibTransId="{E4DC341B-F47C-4DDE-B2FD-EFDE3F5B4EC1}"/>
    <dgm:cxn modelId="{A5807617-CFCF-4AAF-901E-11D242DA7982}" srcId="{18ED3B1E-4FB7-4449-87CD-A366A3847A41}" destId="{B54D006F-C771-4C0E-A4F8-10A61BAF2824}" srcOrd="3" destOrd="0" parTransId="{E7A3B890-F337-4CDA-9F87-7075470FF6A2}" sibTransId="{62431989-10A7-4322-8D5F-AB301AA11A82}"/>
    <dgm:cxn modelId="{5E47FCBD-F98F-432C-A09D-8AD9F8CD2003}" type="presParOf" srcId="{374CE06E-B452-4212-9E35-51329754F500}" destId="{087518A5-DFA5-461F-B3E9-E628A933DF5D}" srcOrd="0" destOrd="0" presId="urn:microsoft.com/office/officeart/2005/8/layout/hList1"/>
    <dgm:cxn modelId="{3AF3864C-D0AD-4E70-AE37-6AF70B28D840}" type="presParOf" srcId="{087518A5-DFA5-461F-B3E9-E628A933DF5D}" destId="{A3F889B9-AE28-40ED-92E6-673E8A9A2DA5}" srcOrd="0" destOrd="0" presId="urn:microsoft.com/office/officeart/2005/8/layout/hList1"/>
    <dgm:cxn modelId="{64091D62-9E50-48AA-9496-E36284D8CF85}" type="presParOf" srcId="{087518A5-DFA5-461F-B3E9-E628A933DF5D}" destId="{A47C36FD-946D-4D80-B661-9D1C033ED7B9}" srcOrd="1" destOrd="0" presId="urn:microsoft.com/office/officeart/2005/8/layout/hList1"/>
    <dgm:cxn modelId="{2F40184F-BFAA-4E15-BE12-166EE59DE09C}" type="presParOf" srcId="{374CE06E-B452-4212-9E35-51329754F500}" destId="{45D4C303-EA91-477C-AFE3-7DA7CEE98E2C}" srcOrd="1" destOrd="0" presId="urn:microsoft.com/office/officeart/2005/8/layout/hList1"/>
    <dgm:cxn modelId="{564FBF64-74E9-48CB-9D68-DA2066552DDA}" type="presParOf" srcId="{374CE06E-B452-4212-9E35-51329754F500}" destId="{5D372833-0896-4495-A3F9-6E51729ACF59}" srcOrd="2" destOrd="0" presId="urn:microsoft.com/office/officeart/2005/8/layout/hList1"/>
    <dgm:cxn modelId="{742B09AA-00CE-48A1-9589-04269A7D52C4}" type="presParOf" srcId="{5D372833-0896-4495-A3F9-6E51729ACF59}" destId="{B66576B9-005F-4D8E-9F77-33120CF5F8BC}" srcOrd="0" destOrd="0" presId="urn:microsoft.com/office/officeart/2005/8/layout/hList1"/>
    <dgm:cxn modelId="{81153A61-C9C0-4AED-9C8B-CFF2214B1154}" type="presParOf" srcId="{5D372833-0896-4495-A3F9-6E51729ACF59}" destId="{5E2E4CC8-4917-4BB0-9238-515C27984B52}" srcOrd="1" destOrd="0" presId="urn:microsoft.com/office/officeart/2005/8/layout/hList1"/>
    <dgm:cxn modelId="{BF7E5FC3-4765-4CDB-806D-39C1F8CDE691}" type="presParOf" srcId="{374CE06E-B452-4212-9E35-51329754F500}" destId="{F4C8321C-E757-4458-8A2B-FF49BE839821}" srcOrd="3" destOrd="0" presId="urn:microsoft.com/office/officeart/2005/8/layout/hList1"/>
    <dgm:cxn modelId="{D7ACBFD6-0223-49B1-8335-00C5BAE595DC}" type="presParOf" srcId="{374CE06E-B452-4212-9E35-51329754F500}" destId="{394B0B71-6CE2-4B27-A77B-B93CBA834F1F}" srcOrd="4" destOrd="0" presId="urn:microsoft.com/office/officeart/2005/8/layout/hList1"/>
    <dgm:cxn modelId="{6D3E09AC-CFE6-4BC5-8FA3-3E459E2593CD}" type="presParOf" srcId="{394B0B71-6CE2-4B27-A77B-B93CBA834F1F}" destId="{8F134D47-ED38-4BE4-AF9D-AF915B6E0D15}" srcOrd="0" destOrd="0" presId="urn:microsoft.com/office/officeart/2005/8/layout/hList1"/>
    <dgm:cxn modelId="{512B8918-FBA6-4EAB-8620-099404F2AC93}" type="presParOf" srcId="{394B0B71-6CE2-4B27-A77B-B93CBA834F1F}" destId="{08662CE2-F622-46F5-89FF-218598A36D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C1969-48E6-4ACC-9B6B-EBCD5C5DCC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88D696E-B9DB-48A2-B4AA-18A4F3098807}">
      <dgm:prSet phldrT="[Szöveg]"/>
      <dgm:spPr/>
      <dgm:t>
        <a:bodyPr/>
        <a:lstStyle/>
        <a:p>
          <a:r>
            <a:rPr lang="hu-HU" dirty="0" smtClean="0"/>
            <a:t>Rendszervizsgálatok (kontrollok tesztelése)</a:t>
          </a:r>
          <a:endParaRPr lang="hu-HU" dirty="0"/>
        </a:p>
      </dgm:t>
    </dgm:pt>
    <dgm:pt modelId="{D83909C2-BF28-430F-9BED-DF9DD23928C9}" type="parTrans" cxnId="{0ABC6F3A-906E-4A02-8771-229647F68BF0}">
      <dgm:prSet/>
      <dgm:spPr/>
      <dgm:t>
        <a:bodyPr/>
        <a:lstStyle/>
        <a:p>
          <a:endParaRPr lang="hu-HU"/>
        </a:p>
      </dgm:t>
    </dgm:pt>
    <dgm:pt modelId="{D9EA2897-FDD9-4C1D-91F1-F02B66DF4C04}" type="sibTrans" cxnId="{0ABC6F3A-906E-4A02-8771-229647F68BF0}">
      <dgm:prSet/>
      <dgm:spPr/>
      <dgm:t>
        <a:bodyPr/>
        <a:lstStyle/>
        <a:p>
          <a:endParaRPr lang="hu-HU"/>
        </a:p>
      </dgm:t>
    </dgm:pt>
    <dgm:pt modelId="{97C46A8A-DC9C-4DED-AF5E-5FFC5FFED800}">
      <dgm:prSet phldrT="[Szöveg]"/>
      <dgm:spPr/>
      <dgm:t>
        <a:bodyPr/>
        <a:lstStyle/>
        <a:p>
          <a:r>
            <a:rPr lang="en-US" dirty="0" smtClean="0"/>
            <a:t> a </a:t>
          </a:r>
          <a:r>
            <a:rPr lang="en-US" dirty="0" err="1" smtClean="0"/>
            <a:t>kontrolloknak</a:t>
          </a:r>
          <a:r>
            <a:rPr lang="en-US" dirty="0" smtClean="0"/>
            <a:t> a </a:t>
          </a:r>
          <a:r>
            <a:rPr lang="en-US" dirty="0" err="1" smtClean="0"/>
            <a:t>lényeges</a:t>
          </a:r>
          <a:r>
            <a:rPr lang="en-US" dirty="0" smtClean="0"/>
            <a:t> </a:t>
          </a:r>
          <a:r>
            <a:rPr lang="en-US" dirty="0" err="1" smtClean="0"/>
            <a:t>hibás</a:t>
          </a:r>
          <a:r>
            <a:rPr lang="hu-HU" dirty="0" smtClean="0"/>
            <a:t> állítások megelőzése, vagy feltárása és helyesbítése hatékonyságának értékelésére vonatkozó könyvvizsgálati eljárás</a:t>
          </a:r>
          <a:endParaRPr lang="hu-HU" dirty="0"/>
        </a:p>
      </dgm:t>
    </dgm:pt>
    <dgm:pt modelId="{7CDA67C3-27B8-4C1D-886D-874603F8F789}" type="parTrans" cxnId="{D08935ED-9E35-4550-B8DF-432508553CC7}">
      <dgm:prSet/>
      <dgm:spPr/>
      <dgm:t>
        <a:bodyPr/>
        <a:lstStyle/>
        <a:p>
          <a:endParaRPr lang="hu-HU"/>
        </a:p>
      </dgm:t>
    </dgm:pt>
    <dgm:pt modelId="{E559BC2D-EBEE-449B-AAE6-9B21597C3E89}" type="sibTrans" cxnId="{D08935ED-9E35-4550-B8DF-432508553CC7}">
      <dgm:prSet/>
      <dgm:spPr/>
      <dgm:t>
        <a:bodyPr/>
        <a:lstStyle/>
        <a:p>
          <a:endParaRPr lang="hu-HU"/>
        </a:p>
      </dgm:t>
    </dgm:pt>
    <dgm:pt modelId="{9AC12469-4586-4A1D-A1E2-127A2055BAF8}">
      <dgm:prSet phldrT="[Szöveg]"/>
      <dgm:spPr/>
      <dgm:t>
        <a:bodyPr/>
        <a:lstStyle/>
        <a:p>
          <a:r>
            <a:rPr lang="hu-HU" dirty="0" smtClean="0"/>
            <a:t>Alapvető eljárások</a:t>
          </a:r>
          <a:endParaRPr lang="hu-HU" dirty="0"/>
        </a:p>
      </dgm:t>
    </dgm:pt>
    <dgm:pt modelId="{9B791C7E-7F72-4807-BA8C-F1BB92932B50}" type="parTrans" cxnId="{3265BFFA-F2D3-4DC5-A9CF-6F33DC487CB8}">
      <dgm:prSet/>
      <dgm:spPr/>
      <dgm:t>
        <a:bodyPr/>
        <a:lstStyle/>
        <a:p>
          <a:endParaRPr lang="hu-HU"/>
        </a:p>
      </dgm:t>
    </dgm:pt>
    <dgm:pt modelId="{25FA217A-C6C4-42B4-9C1B-B4D3F4494B20}" type="sibTrans" cxnId="{3265BFFA-F2D3-4DC5-A9CF-6F33DC487CB8}">
      <dgm:prSet/>
      <dgm:spPr/>
      <dgm:t>
        <a:bodyPr/>
        <a:lstStyle/>
        <a:p>
          <a:endParaRPr lang="hu-HU"/>
        </a:p>
      </dgm:t>
    </dgm:pt>
    <dgm:pt modelId="{E656CDBD-F535-47F6-994F-740DF9D7AB44}">
      <dgm:prSet phldrT="[Szöveg]"/>
      <dgm:spPr/>
      <dgm:t>
        <a:bodyPr/>
        <a:lstStyle/>
        <a:p>
          <a:r>
            <a:rPr lang="hu-HU" dirty="0" smtClean="0"/>
            <a:t>amelyet a lényeges hibás állítások feltárása </a:t>
          </a:r>
          <a:r>
            <a:rPr lang="hu-HU" dirty="0" err="1" smtClean="0"/>
            <a:t>érdekébenl</a:t>
          </a:r>
          <a:r>
            <a:rPr lang="hu-HU" dirty="0" smtClean="0"/>
            <a:t> alakítottak ki, ilyenek az adatok tesztelései (ügyletcsoportoké, számlaegyenlegeké) és az alapvető elemző eljárások</a:t>
          </a:r>
          <a:endParaRPr lang="hu-HU" dirty="0"/>
        </a:p>
      </dgm:t>
    </dgm:pt>
    <dgm:pt modelId="{F2A1A0E3-EEFA-4FB4-9C8F-8333D21C4E78}" type="parTrans" cxnId="{815FF8B2-81DE-4D74-A4EB-0A174F379575}">
      <dgm:prSet/>
      <dgm:spPr/>
      <dgm:t>
        <a:bodyPr/>
        <a:lstStyle/>
        <a:p>
          <a:endParaRPr lang="hu-HU"/>
        </a:p>
      </dgm:t>
    </dgm:pt>
    <dgm:pt modelId="{860856D4-E9EC-4F3C-9124-9FBF7D5F97C7}" type="sibTrans" cxnId="{815FF8B2-81DE-4D74-A4EB-0A174F379575}">
      <dgm:prSet/>
      <dgm:spPr/>
      <dgm:t>
        <a:bodyPr/>
        <a:lstStyle/>
        <a:p>
          <a:endParaRPr lang="hu-HU"/>
        </a:p>
      </dgm:t>
    </dgm:pt>
    <dgm:pt modelId="{4D1AFB49-4376-44E6-A943-BEE458C57523}" type="pres">
      <dgm:prSet presAssocID="{801C1969-48E6-4ACC-9B6B-EBCD5C5DCC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DB48849-2C7F-4A64-A2EB-F3FFF5C41943}" type="pres">
      <dgm:prSet presAssocID="{388D696E-B9DB-48A2-B4AA-18A4F309880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2B1A2A-35F6-47EC-8A78-52F44984E45F}" type="pres">
      <dgm:prSet presAssocID="{388D696E-B9DB-48A2-B4AA-18A4F309880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66B8F0-F844-4EF2-BDA3-9F8D0660A2F1}" type="pres">
      <dgm:prSet presAssocID="{9AC12469-4586-4A1D-A1E2-127A2055BAF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60F46A-255A-4612-8523-F771C8118FE0}" type="pres">
      <dgm:prSet presAssocID="{9AC12469-4586-4A1D-A1E2-127A2055BAF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265BFFA-F2D3-4DC5-A9CF-6F33DC487CB8}" srcId="{801C1969-48E6-4ACC-9B6B-EBCD5C5DCCD5}" destId="{9AC12469-4586-4A1D-A1E2-127A2055BAF8}" srcOrd="1" destOrd="0" parTransId="{9B791C7E-7F72-4807-BA8C-F1BB92932B50}" sibTransId="{25FA217A-C6C4-42B4-9C1B-B4D3F4494B20}"/>
    <dgm:cxn modelId="{D08935ED-9E35-4550-B8DF-432508553CC7}" srcId="{388D696E-B9DB-48A2-B4AA-18A4F3098807}" destId="{97C46A8A-DC9C-4DED-AF5E-5FFC5FFED800}" srcOrd="0" destOrd="0" parTransId="{7CDA67C3-27B8-4C1D-886D-874603F8F789}" sibTransId="{E559BC2D-EBEE-449B-AAE6-9B21597C3E89}"/>
    <dgm:cxn modelId="{BB9A2FD7-1723-41B9-8672-57002B28F86E}" type="presOf" srcId="{388D696E-B9DB-48A2-B4AA-18A4F3098807}" destId="{FDB48849-2C7F-4A64-A2EB-F3FFF5C41943}" srcOrd="0" destOrd="0" presId="urn:microsoft.com/office/officeart/2005/8/layout/vList2"/>
    <dgm:cxn modelId="{6F86D6EF-FDA0-467A-AAE2-F023C66FB615}" type="presOf" srcId="{9AC12469-4586-4A1D-A1E2-127A2055BAF8}" destId="{9766B8F0-F844-4EF2-BDA3-9F8D0660A2F1}" srcOrd="0" destOrd="0" presId="urn:microsoft.com/office/officeart/2005/8/layout/vList2"/>
    <dgm:cxn modelId="{815FF8B2-81DE-4D74-A4EB-0A174F379575}" srcId="{9AC12469-4586-4A1D-A1E2-127A2055BAF8}" destId="{E656CDBD-F535-47F6-994F-740DF9D7AB44}" srcOrd="0" destOrd="0" parTransId="{F2A1A0E3-EEFA-4FB4-9C8F-8333D21C4E78}" sibTransId="{860856D4-E9EC-4F3C-9124-9FBF7D5F97C7}"/>
    <dgm:cxn modelId="{92092FDA-3BDF-4E6C-8498-8C0D26C6677F}" type="presOf" srcId="{E656CDBD-F535-47F6-994F-740DF9D7AB44}" destId="{AD60F46A-255A-4612-8523-F771C8118FE0}" srcOrd="0" destOrd="0" presId="urn:microsoft.com/office/officeart/2005/8/layout/vList2"/>
    <dgm:cxn modelId="{98499AE5-A1EC-49D5-995C-5D1FF26A7D71}" type="presOf" srcId="{97C46A8A-DC9C-4DED-AF5E-5FFC5FFED800}" destId="{AF2B1A2A-35F6-47EC-8A78-52F44984E45F}" srcOrd="0" destOrd="0" presId="urn:microsoft.com/office/officeart/2005/8/layout/vList2"/>
    <dgm:cxn modelId="{64EC4C55-732A-410D-85EC-82AB3E56226C}" type="presOf" srcId="{801C1969-48E6-4ACC-9B6B-EBCD5C5DCCD5}" destId="{4D1AFB49-4376-44E6-A943-BEE458C57523}" srcOrd="0" destOrd="0" presId="urn:microsoft.com/office/officeart/2005/8/layout/vList2"/>
    <dgm:cxn modelId="{0ABC6F3A-906E-4A02-8771-229647F68BF0}" srcId="{801C1969-48E6-4ACC-9B6B-EBCD5C5DCCD5}" destId="{388D696E-B9DB-48A2-B4AA-18A4F3098807}" srcOrd="0" destOrd="0" parTransId="{D83909C2-BF28-430F-9BED-DF9DD23928C9}" sibTransId="{D9EA2897-FDD9-4C1D-91F1-F02B66DF4C04}"/>
    <dgm:cxn modelId="{CFCD772C-FA7E-41BA-B989-BB5F01F19C52}" type="presParOf" srcId="{4D1AFB49-4376-44E6-A943-BEE458C57523}" destId="{FDB48849-2C7F-4A64-A2EB-F3FFF5C41943}" srcOrd="0" destOrd="0" presId="urn:microsoft.com/office/officeart/2005/8/layout/vList2"/>
    <dgm:cxn modelId="{BDDF4BC0-87DD-4F83-A411-46B7BB04BAEC}" type="presParOf" srcId="{4D1AFB49-4376-44E6-A943-BEE458C57523}" destId="{AF2B1A2A-35F6-47EC-8A78-52F44984E45F}" srcOrd="1" destOrd="0" presId="urn:microsoft.com/office/officeart/2005/8/layout/vList2"/>
    <dgm:cxn modelId="{B73291FF-5470-4C12-8598-FFF5D1290951}" type="presParOf" srcId="{4D1AFB49-4376-44E6-A943-BEE458C57523}" destId="{9766B8F0-F844-4EF2-BDA3-9F8D0660A2F1}" srcOrd="2" destOrd="0" presId="urn:microsoft.com/office/officeart/2005/8/layout/vList2"/>
    <dgm:cxn modelId="{B57961A9-EA46-4FB8-A314-E7F928A8A26C}" type="presParOf" srcId="{4D1AFB49-4376-44E6-A943-BEE458C57523}" destId="{AD60F46A-255A-4612-8523-F771C8118FE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C3B710-F2EA-4714-A5B7-D6FF2A681E0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8025E73-8663-4719-81A4-555040C5F7EC}">
      <dgm:prSet phldrT="[Szöveg]"/>
      <dgm:spPr/>
      <dgm:t>
        <a:bodyPr/>
        <a:lstStyle/>
        <a:p>
          <a:r>
            <a:rPr lang="hu-HU" b="1" dirty="0" smtClean="0"/>
            <a:t>Évközi audit</a:t>
          </a:r>
          <a:endParaRPr lang="hu-HU" b="1" dirty="0"/>
        </a:p>
      </dgm:t>
    </dgm:pt>
    <dgm:pt modelId="{800E1C95-8A1F-42E6-8393-558D912D223E}" type="parTrans" cxnId="{204775FF-7821-4942-9480-51DEB42AC617}">
      <dgm:prSet/>
      <dgm:spPr/>
      <dgm:t>
        <a:bodyPr/>
        <a:lstStyle/>
        <a:p>
          <a:endParaRPr lang="hu-HU"/>
        </a:p>
      </dgm:t>
    </dgm:pt>
    <dgm:pt modelId="{E4BCA7A7-2186-4E6B-A4AA-9723D3A1C256}" type="sibTrans" cxnId="{204775FF-7821-4942-9480-51DEB42AC617}">
      <dgm:prSet/>
      <dgm:spPr/>
      <dgm:t>
        <a:bodyPr/>
        <a:lstStyle/>
        <a:p>
          <a:endParaRPr lang="hu-HU"/>
        </a:p>
      </dgm:t>
    </dgm:pt>
    <dgm:pt modelId="{C75910F4-143A-4BA6-AD36-6CEF2C8BEA8E}">
      <dgm:prSet phldrT="[Szöveg]"/>
      <dgm:spPr/>
      <dgm:t>
        <a:bodyPr/>
        <a:lstStyle/>
        <a:p>
          <a:r>
            <a:rPr lang="hu-HU" dirty="0" smtClean="0"/>
            <a:t>- Rendszervizsgálatok</a:t>
          </a:r>
        </a:p>
        <a:p>
          <a:r>
            <a:rPr lang="hu-HU" dirty="0" smtClean="0"/>
            <a:t>- Elemző eljárások</a:t>
          </a:r>
        </a:p>
        <a:p>
          <a:endParaRPr lang="hu-HU" dirty="0" smtClean="0"/>
        </a:p>
        <a:p>
          <a:endParaRPr lang="hu-HU" dirty="0"/>
        </a:p>
      </dgm:t>
    </dgm:pt>
    <dgm:pt modelId="{CEF97D70-F020-40F5-9E4C-A70814E1B963}" type="parTrans" cxnId="{B677939B-7ECA-48D5-9361-272AAD38D3DF}">
      <dgm:prSet/>
      <dgm:spPr/>
      <dgm:t>
        <a:bodyPr/>
        <a:lstStyle/>
        <a:p>
          <a:endParaRPr lang="hu-HU"/>
        </a:p>
      </dgm:t>
    </dgm:pt>
    <dgm:pt modelId="{876CD745-7A20-410C-9CD0-37A3BECE5282}" type="sibTrans" cxnId="{B677939B-7ECA-48D5-9361-272AAD38D3DF}">
      <dgm:prSet/>
      <dgm:spPr/>
      <dgm:t>
        <a:bodyPr/>
        <a:lstStyle/>
        <a:p>
          <a:endParaRPr lang="hu-HU"/>
        </a:p>
      </dgm:t>
    </dgm:pt>
    <dgm:pt modelId="{966D4543-881B-4B9E-A7A4-56E735F91C7E}">
      <dgm:prSet phldrT="[Szöveg]"/>
      <dgm:spPr/>
      <dgm:t>
        <a:bodyPr/>
        <a:lstStyle/>
        <a:p>
          <a:r>
            <a:rPr lang="hu-HU" b="1" dirty="0" smtClean="0"/>
            <a:t>Év végi audit</a:t>
          </a:r>
          <a:endParaRPr lang="hu-HU" b="1" dirty="0"/>
        </a:p>
      </dgm:t>
    </dgm:pt>
    <dgm:pt modelId="{3B6CF594-95F8-4BC1-AE31-F52BA65E3541}" type="parTrans" cxnId="{AC580BFA-3632-4735-A548-2BB3F97B7A4C}">
      <dgm:prSet/>
      <dgm:spPr/>
      <dgm:t>
        <a:bodyPr/>
        <a:lstStyle/>
        <a:p>
          <a:endParaRPr lang="hu-HU"/>
        </a:p>
      </dgm:t>
    </dgm:pt>
    <dgm:pt modelId="{A0C78F5F-104C-4BC4-AFF3-59D8619D02D2}" type="sibTrans" cxnId="{AC580BFA-3632-4735-A548-2BB3F97B7A4C}">
      <dgm:prSet/>
      <dgm:spPr/>
      <dgm:t>
        <a:bodyPr/>
        <a:lstStyle/>
        <a:p>
          <a:endParaRPr lang="hu-HU"/>
        </a:p>
      </dgm:t>
    </dgm:pt>
    <dgm:pt modelId="{0C0BFE2E-1879-4D40-971A-CA2A3D6C7664}">
      <dgm:prSet phldrT="[Szöveg]"/>
      <dgm:spPr/>
      <dgm:t>
        <a:bodyPr/>
        <a:lstStyle/>
        <a:p>
          <a:r>
            <a:rPr lang="hu-HU" dirty="0" smtClean="0"/>
            <a:t>- Rendszervizsgálatok tesztelésének továbbvitele</a:t>
          </a:r>
        </a:p>
        <a:p>
          <a:r>
            <a:rPr lang="hu-HU" dirty="0" smtClean="0"/>
            <a:t>- Elemző eljárások továbbvitele</a:t>
          </a:r>
        </a:p>
        <a:p>
          <a:r>
            <a:rPr lang="hu-HU" dirty="0" smtClean="0"/>
            <a:t>- Elhagyhatatlan eljárások</a:t>
          </a:r>
          <a:endParaRPr lang="hu-HU" dirty="0"/>
        </a:p>
      </dgm:t>
    </dgm:pt>
    <dgm:pt modelId="{B2063A21-A175-48AC-A6B1-D5D6B610EC88}" type="parTrans" cxnId="{6BEF110A-8F4F-430C-98CE-B75C74675F86}">
      <dgm:prSet/>
      <dgm:spPr/>
      <dgm:t>
        <a:bodyPr/>
        <a:lstStyle/>
        <a:p>
          <a:endParaRPr lang="hu-HU"/>
        </a:p>
      </dgm:t>
    </dgm:pt>
    <dgm:pt modelId="{68915880-E3BA-416A-9418-AAEF3A1989B9}" type="sibTrans" cxnId="{6BEF110A-8F4F-430C-98CE-B75C74675F86}">
      <dgm:prSet/>
      <dgm:spPr/>
      <dgm:t>
        <a:bodyPr/>
        <a:lstStyle/>
        <a:p>
          <a:endParaRPr lang="hu-HU"/>
        </a:p>
      </dgm:t>
    </dgm:pt>
    <dgm:pt modelId="{9DCD6C48-66C4-46D0-A28C-92405B331564}" type="pres">
      <dgm:prSet presAssocID="{3FC3B710-F2EA-4714-A5B7-D6FF2A681E0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16CFE3AE-AE44-49C6-A75A-64020928D15E}" type="pres">
      <dgm:prSet presAssocID="{88025E73-8663-4719-81A4-555040C5F7EC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AA06C3-6D3C-4D13-86E6-6F617A22A3FB}" type="pres">
      <dgm:prSet presAssocID="{88025E73-8663-4719-81A4-555040C5F7EC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F4A4B8-68AB-4ED3-913D-2C2284BA2F54}" type="pres">
      <dgm:prSet presAssocID="{966D4543-881B-4B9E-A7A4-56E735F91C7E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5C61B6-CD1F-4E80-9F18-ACE1E56C66F0}" type="pres">
      <dgm:prSet presAssocID="{966D4543-881B-4B9E-A7A4-56E735F91C7E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677939B-7ECA-48D5-9361-272AAD38D3DF}" srcId="{88025E73-8663-4719-81A4-555040C5F7EC}" destId="{C75910F4-143A-4BA6-AD36-6CEF2C8BEA8E}" srcOrd="0" destOrd="0" parTransId="{CEF97D70-F020-40F5-9E4C-A70814E1B963}" sibTransId="{876CD745-7A20-410C-9CD0-37A3BECE5282}"/>
    <dgm:cxn modelId="{FB7BCC5D-B938-4A40-A0FB-282D90B2592B}" type="presOf" srcId="{966D4543-881B-4B9E-A7A4-56E735F91C7E}" destId="{E1F4A4B8-68AB-4ED3-913D-2C2284BA2F54}" srcOrd="0" destOrd="0" presId="urn:microsoft.com/office/officeart/2009/3/layout/IncreasingArrowsProcess"/>
    <dgm:cxn modelId="{AC580BFA-3632-4735-A548-2BB3F97B7A4C}" srcId="{3FC3B710-F2EA-4714-A5B7-D6FF2A681E09}" destId="{966D4543-881B-4B9E-A7A4-56E735F91C7E}" srcOrd="1" destOrd="0" parTransId="{3B6CF594-95F8-4BC1-AE31-F52BA65E3541}" sibTransId="{A0C78F5F-104C-4BC4-AFF3-59D8619D02D2}"/>
    <dgm:cxn modelId="{6BEF110A-8F4F-430C-98CE-B75C74675F86}" srcId="{966D4543-881B-4B9E-A7A4-56E735F91C7E}" destId="{0C0BFE2E-1879-4D40-971A-CA2A3D6C7664}" srcOrd="0" destOrd="0" parTransId="{B2063A21-A175-48AC-A6B1-D5D6B610EC88}" sibTransId="{68915880-E3BA-416A-9418-AAEF3A1989B9}"/>
    <dgm:cxn modelId="{24A79900-8FA8-45F7-968D-F53E5C3A7441}" type="presOf" srcId="{C75910F4-143A-4BA6-AD36-6CEF2C8BEA8E}" destId="{E6AA06C3-6D3C-4D13-86E6-6F617A22A3FB}" srcOrd="0" destOrd="0" presId="urn:microsoft.com/office/officeart/2009/3/layout/IncreasingArrowsProcess"/>
    <dgm:cxn modelId="{42ACEB44-054F-4A06-AA8F-53A61AE4BF77}" type="presOf" srcId="{88025E73-8663-4719-81A4-555040C5F7EC}" destId="{16CFE3AE-AE44-49C6-A75A-64020928D15E}" srcOrd="0" destOrd="0" presId="urn:microsoft.com/office/officeart/2009/3/layout/IncreasingArrowsProcess"/>
    <dgm:cxn modelId="{416B9DA5-EE31-483A-8DB6-E6F11B46751A}" type="presOf" srcId="{0C0BFE2E-1879-4D40-971A-CA2A3D6C7664}" destId="{9A5C61B6-CD1F-4E80-9F18-ACE1E56C66F0}" srcOrd="0" destOrd="0" presId="urn:microsoft.com/office/officeart/2009/3/layout/IncreasingArrowsProcess"/>
    <dgm:cxn modelId="{FA746C3C-A6F7-4221-B6B9-7241CFDBB737}" type="presOf" srcId="{3FC3B710-F2EA-4714-A5B7-D6FF2A681E09}" destId="{9DCD6C48-66C4-46D0-A28C-92405B331564}" srcOrd="0" destOrd="0" presId="urn:microsoft.com/office/officeart/2009/3/layout/IncreasingArrowsProcess"/>
    <dgm:cxn modelId="{204775FF-7821-4942-9480-51DEB42AC617}" srcId="{3FC3B710-F2EA-4714-A5B7-D6FF2A681E09}" destId="{88025E73-8663-4719-81A4-555040C5F7EC}" srcOrd="0" destOrd="0" parTransId="{800E1C95-8A1F-42E6-8393-558D912D223E}" sibTransId="{E4BCA7A7-2186-4E6B-A4AA-9723D3A1C256}"/>
    <dgm:cxn modelId="{6C5C0B1A-963A-4E91-BE42-736761C0739A}" type="presParOf" srcId="{9DCD6C48-66C4-46D0-A28C-92405B331564}" destId="{16CFE3AE-AE44-49C6-A75A-64020928D15E}" srcOrd="0" destOrd="0" presId="urn:microsoft.com/office/officeart/2009/3/layout/IncreasingArrowsProcess"/>
    <dgm:cxn modelId="{A9DE140B-E0F6-4BAB-8A5E-F34A412D5333}" type="presParOf" srcId="{9DCD6C48-66C4-46D0-A28C-92405B331564}" destId="{E6AA06C3-6D3C-4D13-86E6-6F617A22A3FB}" srcOrd="1" destOrd="0" presId="urn:microsoft.com/office/officeart/2009/3/layout/IncreasingArrowsProcess"/>
    <dgm:cxn modelId="{7F60469A-8B3B-4D53-AED3-A5A7F8ECF890}" type="presParOf" srcId="{9DCD6C48-66C4-46D0-A28C-92405B331564}" destId="{E1F4A4B8-68AB-4ED3-913D-2C2284BA2F54}" srcOrd="2" destOrd="0" presId="urn:microsoft.com/office/officeart/2009/3/layout/IncreasingArrowsProcess"/>
    <dgm:cxn modelId="{F3B68A2A-F058-4CF8-AEDE-846C9DA9FC11}" type="presParOf" srcId="{9DCD6C48-66C4-46D0-A28C-92405B331564}" destId="{9A5C61B6-CD1F-4E80-9F18-ACE1E56C66F0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715D7-6754-4890-80B5-FBB36A4A0F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9BAE5CA-EC0E-4821-94C1-A1B157F53D19}">
      <dgm:prSet phldrT="[Szöveg]" custT="1"/>
      <dgm:spPr/>
      <dgm:t>
        <a:bodyPr/>
        <a:lstStyle/>
        <a:p>
          <a:r>
            <a:rPr lang="hu-HU" sz="2200" b="1" dirty="0" smtClean="0"/>
            <a:t>Tevékenység, szervezet (mi változott?)</a:t>
          </a:r>
          <a:endParaRPr lang="hu-HU" sz="2200" b="1" dirty="0"/>
        </a:p>
      </dgm:t>
    </dgm:pt>
    <dgm:pt modelId="{6976B130-ACF1-4538-BA9F-B410E3380CE1}" type="parTrans" cxnId="{E9372BC5-51C3-4FC5-B617-83F260430807}">
      <dgm:prSet/>
      <dgm:spPr/>
      <dgm:t>
        <a:bodyPr/>
        <a:lstStyle/>
        <a:p>
          <a:endParaRPr lang="hu-HU"/>
        </a:p>
      </dgm:t>
    </dgm:pt>
    <dgm:pt modelId="{2A663D88-E3A5-4CB5-AFC0-B5A0E675594F}" type="sibTrans" cxnId="{E9372BC5-51C3-4FC5-B617-83F260430807}">
      <dgm:prSet/>
      <dgm:spPr/>
      <dgm:t>
        <a:bodyPr/>
        <a:lstStyle/>
        <a:p>
          <a:endParaRPr lang="hu-HU"/>
        </a:p>
      </dgm:t>
    </dgm:pt>
    <dgm:pt modelId="{8FA5F23E-7F3D-40F5-A814-B2F87C7F9B33}">
      <dgm:prSet phldrT="[Szöveg]" custT="1"/>
      <dgm:spPr/>
      <dgm:t>
        <a:bodyPr/>
        <a:lstStyle/>
        <a:p>
          <a:r>
            <a:rPr lang="hu-HU" sz="2200" b="1" dirty="0" smtClean="0"/>
            <a:t>Környezet (szabályozás, technológia stb.)</a:t>
          </a:r>
          <a:endParaRPr lang="hu-HU" sz="2200" b="1" dirty="0"/>
        </a:p>
      </dgm:t>
    </dgm:pt>
    <dgm:pt modelId="{C460CE67-942F-495F-8FB5-0CAA28E4FEEE}" type="parTrans" cxnId="{3F693D9D-2940-45EC-A087-85C4CDA09293}">
      <dgm:prSet/>
      <dgm:spPr/>
      <dgm:t>
        <a:bodyPr/>
        <a:lstStyle/>
        <a:p>
          <a:endParaRPr lang="hu-HU"/>
        </a:p>
      </dgm:t>
    </dgm:pt>
    <dgm:pt modelId="{D2907B7A-C06A-49BA-8330-2557A5F79CAD}" type="sibTrans" cxnId="{3F693D9D-2940-45EC-A087-85C4CDA09293}">
      <dgm:prSet/>
      <dgm:spPr/>
      <dgm:t>
        <a:bodyPr/>
        <a:lstStyle/>
        <a:p>
          <a:endParaRPr lang="hu-HU"/>
        </a:p>
      </dgm:t>
    </dgm:pt>
    <dgm:pt modelId="{8E2EF70F-1696-47AA-AF7F-CF1E9EA26197}">
      <dgm:prSet phldrT="[Szöveg]" custT="1"/>
      <dgm:spPr/>
      <dgm:t>
        <a:bodyPr/>
        <a:lstStyle/>
        <a:p>
          <a:r>
            <a:rPr lang="hu-HU" sz="2200" b="1" dirty="0" smtClean="0"/>
            <a:t>Számviteli Politika </a:t>
          </a:r>
          <a:endParaRPr lang="hu-HU" sz="2200" b="1" dirty="0"/>
        </a:p>
      </dgm:t>
    </dgm:pt>
    <dgm:pt modelId="{E38255E3-2BF7-4090-965E-DD026186EE0C}" type="parTrans" cxnId="{86AB46AE-8E24-4DED-AE1B-2C1DF08699B1}">
      <dgm:prSet/>
      <dgm:spPr/>
      <dgm:t>
        <a:bodyPr/>
        <a:lstStyle/>
        <a:p>
          <a:endParaRPr lang="hu-HU"/>
        </a:p>
      </dgm:t>
    </dgm:pt>
    <dgm:pt modelId="{34FA9897-CAE0-4BA7-90C9-181615B00020}" type="sibTrans" cxnId="{86AB46AE-8E24-4DED-AE1B-2C1DF08699B1}">
      <dgm:prSet/>
      <dgm:spPr/>
      <dgm:t>
        <a:bodyPr/>
        <a:lstStyle/>
        <a:p>
          <a:endParaRPr lang="hu-HU"/>
        </a:p>
      </dgm:t>
    </dgm:pt>
    <dgm:pt modelId="{869601D5-5642-41A1-8362-CD2A5A6AF12F}">
      <dgm:prSet phldrT="[Szöveg]" custT="1"/>
      <dgm:spPr/>
      <dgm:t>
        <a:bodyPr/>
        <a:lstStyle/>
        <a:p>
          <a:r>
            <a:rPr lang="hu-HU" sz="2200" b="1" dirty="0" smtClean="0"/>
            <a:t>A társaság és a vezetés céljai</a:t>
          </a:r>
          <a:endParaRPr lang="hu-HU" sz="2200" b="1" dirty="0"/>
        </a:p>
      </dgm:t>
    </dgm:pt>
    <dgm:pt modelId="{70750E54-3B21-41F5-862B-09CA08107E8E}" type="parTrans" cxnId="{1C4E5F22-4B9C-4B52-B15B-E5776F4C923C}">
      <dgm:prSet/>
      <dgm:spPr/>
      <dgm:t>
        <a:bodyPr/>
        <a:lstStyle/>
        <a:p>
          <a:endParaRPr lang="hu-HU"/>
        </a:p>
      </dgm:t>
    </dgm:pt>
    <dgm:pt modelId="{DE133FF6-1F4E-4EBB-90D5-1B8BB54E7E52}" type="sibTrans" cxnId="{1C4E5F22-4B9C-4B52-B15B-E5776F4C923C}">
      <dgm:prSet/>
      <dgm:spPr/>
      <dgm:t>
        <a:bodyPr/>
        <a:lstStyle/>
        <a:p>
          <a:endParaRPr lang="hu-HU"/>
        </a:p>
      </dgm:t>
    </dgm:pt>
    <dgm:pt modelId="{9952768C-4F1A-4743-B9ED-70112F3AA6AB}">
      <dgm:prSet phldrT="[Szöveg]" custT="1"/>
      <dgm:spPr/>
      <dgm:t>
        <a:bodyPr/>
        <a:lstStyle/>
        <a:p>
          <a:r>
            <a:rPr lang="hu-HU" sz="2200" b="1" dirty="0" smtClean="0"/>
            <a:t>Ellenőrzési rendszerek működése  (beszámolót érintő folyamatok, IT)</a:t>
          </a:r>
          <a:endParaRPr lang="hu-HU" sz="2200" b="1" dirty="0"/>
        </a:p>
      </dgm:t>
    </dgm:pt>
    <dgm:pt modelId="{E5705C99-2C1F-4FB6-8CDD-C9D9A4E866F4}" type="parTrans" cxnId="{45958834-F9E5-4C66-8065-580EB622FE8A}">
      <dgm:prSet/>
      <dgm:spPr/>
      <dgm:t>
        <a:bodyPr/>
        <a:lstStyle/>
        <a:p>
          <a:endParaRPr lang="hu-HU"/>
        </a:p>
      </dgm:t>
    </dgm:pt>
    <dgm:pt modelId="{D4AA6950-ABEF-4256-A5EF-6F42DC576B44}" type="sibTrans" cxnId="{45958834-F9E5-4C66-8065-580EB622FE8A}">
      <dgm:prSet/>
      <dgm:spPr/>
      <dgm:t>
        <a:bodyPr/>
        <a:lstStyle/>
        <a:p>
          <a:endParaRPr lang="hu-HU"/>
        </a:p>
      </dgm:t>
    </dgm:pt>
    <dgm:pt modelId="{CD6B642A-366C-431E-A76C-7B52B4B4A811}">
      <dgm:prSet phldrT="[Szöveg]" custT="1"/>
      <dgm:spPr/>
      <dgm:t>
        <a:bodyPr/>
        <a:lstStyle/>
        <a:p>
          <a:r>
            <a:rPr lang="hu-HU" sz="2200" b="1" dirty="0" smtClean="0"/>
            <a:t>Kritikus területek kiválasztása</a:t>
          </a:r>
          <a:endParaRPr lang="hu-HU" sz="2200" b="1" dirty="0"/>
        </a:p>
      </dgm:t>
    </dgm:pt>
    <dgm:pt modelId="{A14A778C-7782-4A80-B8B8-19E1FB22ECC3}" type="parTrans" cxnId="{1B93115E-1CBD-4B0D-A9CC-389BD75E598A}">
      <dgm:prSet/>
      <dgm:spPr/>
      <dgm:t>
        <a:bodyPr/>
        <a:lstStyle/>
        <a:p>
          <a:endParaRPr lang="hu-HU"/>
        </a:p>
      </dgm:t>
    </dgm:pt>
    <dgm:pt modelId="{94E272A3-B36D-462D-9579-B736B4B16341}" type="sibTrans" cxnId="{1B93115E-1CBD-4B0D-A9CC-389BD75E598A}">
      <dgm:prSet/>
      <dgm:spPr/>
      <dgm:t>
        <a:bodyPr/>
        <a:lstStyle/>
        <a:p>
          <a:endParaRPr lang="hu-HU"/>
        </a:p>
      </dgm:t>
    </dgm:pt>
    <dgm:pt modelId="{92939789-A5CD-4BC5-BE5D-89F790B65805}">
      <dgm:prSet phldrT="[Szöveg]" custT="1"/>
      <dgm:spPr/>
      <dgm:t>
        <a:bodyPr/>
        <a:lstStyle/>
        <a:p>
          <a:r>
            <a:rPr lang="hu-HU" sz="2200" b="1" dirty="0" smtClean="0">
              <a:solidFill>
                <a:srgbClr val="FFC000"/>
              </a:solidFill>
            </a:rPr>
            <a:t>AUDIT MUNKAPROGRAM</a:t>
          </a:r>
          <a:endParaRPr lang="hu-HU" sz="2200" b="1" dirty="0">
            <a:solidFill>
              <a:srgbClr val="FFC000"/>
            </a:solidFill>
          </a:endParaRPr>
        </a:p>
      </dgm:t>
    </dgm:pt>
    <dgm:pt modelId="{9A6021E7-E9D3-411D-AD04-B83F0A3B1AF4}" type="parTrans" cxnId="{CFBCE75F-B905-448F-8B5C-631A5B6B1B70}">
      <dgm:prSet/>
      <dgm:spPr/>
      <dgm:t>
        <a:bodyPr/>
        <a:lstStyle/>
        <a:p>
          <a:endParaRPr lang="hu-HU"/>
        </a:p>
      </dgm:t>
    </dgm:pt>
    <dgm:pt modelId="{EA64A047-41A2-4EEE-B185-B0AD0E2FCD57}" type="sibTrans" cxnId="{CFBCE75F-B905-448F-8B5C-631A5B6B1B70}">
      <dgm:prSet/>
      <dgm:spPr/>
      <dgm:t>
        <a:bodyPr/>
        <a:lstStyle/>
        <a:p>
          <a:endParaRPr lang="hu-HU"/>
        </a:p>
      </dgm:t>
    </dgm:pt>
    <dgm:pt modelId="{85DD657A-CB56-4D3C-B34D-74448E44E066}" type="pres">
      <dgm:prSet presAssocID="{EE3715D7-6754-4890-80B5-FBB36A4A0F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77A2E14-EE9E-49A4-A056-475B1224903C}" type="pres">
      <dgm:prSet presAssocID="{A9BAE5CA-EC0E-4821-94C1-A1B157F53D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67255C-7CAA-4A45-9DEA-1FAB1578D079}" type="pres">
      <dgm:prSet presAssocID="{2A663D88-E3A5-4CB5-AFC0-B5A0E675594F}" presName="sibTrans" presStyleLbl="sibTrans2D1" presStyleIdx="0" presStyleCnt="6"/>
      <dgm:spPr/>
      <dgm:t>
        <a:bodyPr/>
        <a:lstStyle/>
        <a:p>
          <a:endParaRPr lang="hu-HU"/>
        </a:p>
      </dgm:t>
    </dgm:pt>
    <dgm:pt modelId="{A40446EE-F931-4F05-9592-BB63425151E4}" type="pres">
      <dgm:prSet presAssocID="{2A663D88-E3A5-4CB5-AFC0-B5A0E675594F}" presName="connectorText" presStyleLbl="sibTrans2D1" presStyleIdx="0" presStyleCnt="6"/>
      <dgm:spPr/>
      <dgm:t>
        <a:bodyPr/>
        <a:lstStyle/>
        <a:p>
          <a:endParaRPr lang="hu-HU"/>
        </a:p>
      </dgm:t>
    </dgm:pt>
    <dgm:pt modelId="{84DC56C6-742B-4DCB-AB42-66F330A0D01D}" type="pres">
      <dgm:prSet presAssocID="{8FA5F23E-7F3D-40F5-A814-B2F87C7F9B3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0A13CA-C5E3-4BD4-9BD7-21AD0B125DAE}" type="pres">
      <dgm:prSet presAssocID="{D2907B7A-C06A-49BA-8330-2557A5F79CAD}" presName="sibTrans" presStyleLbl="sibTrans2D1" presStyleIdx="1" presStyleCnt="6"/>
      <dgm:spPr/>
      <dgm:t>
        <a:bodyPr/>
        <a:lstStyle/>
        <a:p>
          <a:endParaRPr lang="hu-HU"/>
        </a:p>
      </dgm:t>
    </dgm:pt>
    <dgm:pt modelId="{1712DD82-1682-4520-8487-ED9B062D8A76}" type="pres">
      <dgm:prSet presAssocID="{D2907B7A-C06A-49BA-8330-2557A5F79CAD}" presName="connectorText" presStyleLbl="sibTrans2D1" presStyleIdx="1" presStyleCnt="6"/>
      <dgm:spPr/>
      <dgm:t>
        <a:bodyPr/>
        <a:lstStyle/>
        <a:p>
          <a:endParaRPr lang="hu-HU"/>
        </a:p>
      </dgm:t>
    </dgm:pt>
    <dgm:pt modelId="{FA0DDA7C-22C8-4530-8AEE-A0076FD0B6F3}" type="pres">
      <dgm:prSet presAssocID="{8E2EF70F-1696-47AA-AF7F-CF1E9EA2619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547E11-0BA0-4B11-8460-C454BF195462}" type="pres">
      <dgm:prSet presAssocID="{34FA9897-CAE0-4BA7-90C9-181615B00020}" presName="sibTrans" presStyleLbl="sibTrans2D1" presStyleIdx="2" presStyleCnt="6"/>
      <dgm:spPr/>
      <dgm:t>
        <a:bodyPr/>
        <a:lstStyle/>
        <a:p>
          <a:endParaRPr lang="hu-HU"/>
        </a:p>
      </dgm:t>
    </dgm:pt>
    <dgm:pt modelId="{E54BABF7-1917-4460-AFC9-A1AF2F39B039}" type="pres">
      <dgm:prSet presAssocID="{34FA9897-CAE0-4BA7-90C9-181615B00020}" presName="connectorText" presStyleLbl="sibTrans2D1" presStyleIdx="2" presStyleCnt="6"/>
      <dgm:spPr/>
      <dgm:t>
        <a:bodyPr/>
        <a:lstStyle/>
        <a:p>
          <a:endParaRPr lang="hu-HU"/>
        </a:p>
      </dgm:t>
    </dgm:pt>
    <dgm:pt modelId="{9D3FFF0B-9513-428B-A420-EADD65981B4A}" type="pres">
      <dgm:prSet presAssocID="{869601D5-5642-41A1-8362-CD2A5A6AF12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E78F45-E030-42A7-B072-B9D5D3E9C4B9}" type="pres">
      <dgm:prSet presAssocID="{DE133FF6-1F4E-4EBB-90D5-1B8BB54E7E52}" presName="sibTrans" presStyleLbl="sibTrans2D1" presStyleIdx="3" presStyleCnt="6"/>
      <dgm:spPr/>
      <dgm:t>
        <a:bodyPr/>
        <a:lstStyle/>
        <a:p>
          <a:endParaRPr lang="hu-HU"/>
        </a:p>
      </dgm:t>
    </dgm:pt>
    <dgm:pt modelId="{28E15439-BF2E-494F-8D37-D0B6F702F75E}" type="pres">
      <dgm:prSet presAssocID="{DE133FF6-1F4E-4EBB-90D5-1B8BB54E7E52}" presName="connectorText" presStyleLbl="sibTrans2D1" presStyleIdx="3" presStyleCnt="6"/>
      <dgm:spPr/>
      <dgm:t>
        <a:bodyPr/>
        <a:lstStyle/>
        <a:p>
          <a:endParaRPr lang="hu-HU"/>
        </a:p>
      </dgm:t>
    </dgm:pt>
    <dgm:pt modelId="{758982C2-28CC-4011-A8EE-7389564C6E7F}" type="pres">
      <dgm:prSet presAssocID="{9952768C-4F1A-4743-B9ED-70112F3AA6AB}" presName="node" presStyleLbl="node1" presStyleIdx="4" presStyleCnt="7" custScaleY="1530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7BF461-ECC2-41D7-8109-C05E87260251}" type="pres">
      <dgm:prSet presAssocID="{D4AA6950-ABEF-4256-A5EF-6F42DC576B44}" presName="sibTrans" presStyleLbl="sibTrans2D1" presStyleIdx="4" presStyleCnt="6"/>
      <dgm:spPr/>
      <dgm:t>
        <a:bodyPr/>
        <a:lstStyle/>
        <a:p>
          <a:endParaRPr lang="hu-HU"/>
        </a:p>
      </dgm:t>
    </dgm:pt>
    <dgm:pt modelId="{09CB2F2F-197D-4359-9D8B-B9280A68A7C4}" type="pres">
      <dgm:prSet presAssocID="{D4AA6950-ABEF-4256-A5EF-6F42DC576B44}" presName="connectorText" presStyleLbl="sibTrans2D1" presStyleIdx="4" presStyleCnt="6"/>
      <dgm:spPr/>
      <dgm:t>
        <a:bodyPr/>
        <a:lstStyle/>
        <a:p>
          <a:endParaRPr lang="hu-HU"/>
        </a:p>
      </dgm:t>
    </dgm:pt>
    <dgm:pt modelId="{77E34361-4F1F-46CD-BDD0-4D365E5822D7}" type="pres">
      <dgm:prSet presAssocID="{CD6B642A-366C-431E-A76C-7B52B4B4A81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EA9827-F146-4927-BA69-D1571E0B6000}" type="pres">
      <dgm:prSet presAssocID="{94E272A3-B36D-462D-9579-B736B4B16341}" presName="sibTrans" presStyleLbl="sibTrans2D1" presStyleIdx="5" presStyleCnt="6"/>
      <dgm:spPr/>
      <dgm:t>
        <a:bodyPr/>
        <a:lstStyle/>
        <a:p>
          <a:endParaRPr lang="hu-HU"/>
        </a:p>
      </dgm:t>
    </dgm:pt>
    <dgm:pt modelId="{3B9DC706-75EA-4BA4-BE06-C0C49C87B778}" type="pres">
      <dgm:prSet presAssocID="{94E272A3-B36D-462D-9579-B736B4B16341}" presName="connectorText" presStyleLbl="sibTrans2D1" presStyleIdx="5" presStyleCnt="6"/>
      <dgm:spPr/>
      <dgm:t>
        <a:bodyPr/>
        <a:lstStyle/>
        <a:p>
          <a:endParaRPr lang="hu-HU"/>
        </a:p>
      </dgm:t>
    </dgm:pt>
    <dgm:pt modelId="{8113ABB2-B0A6-4DD7-AAC3-FE43D27634B6}" type="pres">
      <dgm:prSet presAssocID="{92939789-A5CD-4BC5-BE5D-89F790B65805}" presName="node" presStyleLbl="node1" presStyleIdx="6" presStyleCnt="7" custScaleX="12654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1FAF94B-AC98-48E3-9312-EC7A6512FB46}" type="presOf" srcId="{D2907B7A-C06A-49BA-8330-2557A5F79CAD}" destId="{9E0A13CA-C5E3-4BD4-9BD7-21AD0B125DAE}" srcOrd="0" destOrd="0" presId="urn:microsoft.com/office/officeart/2005/8/layout/process5"/>
    <dgm:cxn modelId="{AA70AE03-2870-4D96-8D40-38F003034F93}" type="presOf" srcId="{869601D5-5642-41A1-8362-CD2A5A6AF12F}" destId="{9D3FFF0B-9513-428B-A420-EADD65981B4A}" srcOrd="0" destOrd="0" presId="urn:microsoft.com/office/officeart/2005/8/layout/process5"/>
    <dgm:cxn modelId="{3F693D9D-2940-45EC-A087-85C4CDA09293}" srcId="{EE3715D7-6754-4890-80B5-FBB36A4A0F6E}" destId="{8FA5F23E-7F3D-40F5-A814-B2F87C7F9B33}" srcOrd="1" destOrd="0" parTransId="{C460CE67-942F-495F-8FB5-0CAA28E4FEEE}" sibTransId="{D2907B7A-C06A-49BA-8330-2557A5F79CAD}"/>
    <dgm:cxn modelId="{1C4E5F22-4B9C-4B52-B15B-E5776F4C923C}" srcId="{EE3715D7-6754-4890-80B5-FBB36A4A0F6E}" destId="{869601D5-5642-41A1-8362-CD2A5A6AF12F}" srcOrd="3" destOrd="0" parTransId="{70750E54-3B21-41F5-862B-09CA08107E8E}" sibTransId="{DE133FF6-1F4E-4EBB-90D5-1B8BB54E7E52}"/>
    <dgm:cxn modelId="{CFBCE75F-B905-448F-8B5C-631A5B6B1B70}" srcId="{EE3715D7-6754-4890-80B5-FBB36A4A0F6E}" destId="{92939789-A5CD-4BC5-BE5D-89F790B65805}" srcOrd="6" destOrd="0" parTransId="{9A6021E7-E9D3-411D-AD04-B83F0A3B1AF4}" sibTransId="{EA64A047-41A2-4EEE-B185-B0AD0E2FCD57}"/>
    <dgm:cxn modelId="{FD313949-8273-484D-9EDA-A17BDBE698B1}" type="presOf" srcId="{DE133FF6-1F4E-4EBB-90D5-1B8BB54E7E52}" destId="{C6E78F45-E030-42A7-B072-B9D5D3E9C4B9}" srcOrd="0" destOrd="0" presId="urn:microsoft.com/office/officeart/2005/8/layout/process5"/>
    <dgm:cxn modelId="{F8FC5A29-4F79-423B-BB1D-82F3679E2399}" type="presOf" srcId="{D4AA6950-ABEF-4256-A5EF-6F42DC576B44}" destId="{09CB2F2F-197D-4359-9D8B-B9280A68A7C4}" srcOrd="1" destOrd="0" presId="urn:microsoft.com/office/officeart/2005/8/layout/process5"/>
    <dgm:cxn modelId="{9C80A49E-353B-4161-A9C3-2FC7FB696823}" type="presOf" srcId="{34FA9897-CAE0-4BA7-90C9-181615B00020}" destId="{B2547E11-0BA0-4B11-8460-C454BF195462}" srcOrd="0" destOrd="0" presId="urn:microsoft.com/office/officeart/2005/8/layout/process5"/>
    <dgm:cxn modelId="{E9372BC5-51C3-4FC5-B617-83F260430807}" srcId="{EE3715D7-6754-4890-80B5-FBB36A4A0F6E}" destId="{A9BAE5CA-EC0E-4821-94C1-A1B157F53D19}" srcOrd="0" destOrd="0" parTransId="{6976B130-ACF1-4538-BA9F-B410E3380CE1}" sibTransId="{2A663D88-E3A5-4CB5-AFC0-B5A0E675594F}"/>
    <dgm:cxn modelId="{2EAF9823-5F4B-471F-B423-B686B57FD204}" type="presOf" srcId="{8FA5F23E-7F3D-40F5-A814-B2F87C7F9B33}" destId="{84DC56C6-742B-4DCB-AB42-66F330A0D01D}" srcOrd="0" destOrd="0" presId="urn:microsoft.com/office/officeart/2005/8/layout/process5"/>
    <dgm:cxn modelId="{7E3E5687-2303-4F3C-B17F-9DEBECD8E421}" type="presOf" srcId="{D2907B7A-C06A-49BA-8330-2557A5F79CAD}" destId="{1712DD82-1682-4520-8487-ED9B062D8A76}" srcOrd="1" destOrd="0" presId="urn:microsoft.com/office/officeart/2005/8/layout/process5"/>
    <dgm:cxn modelId="{86AB46AE-8E24-4DED-AE1B-2C1DF08699B1}" srcId="{EE3715D7-6754-4890-80B5-FBB36A4A0F6E}" destId="{8E2EF70F-1696-47AA-AF7F-CF1E9EA26197}" srcOrd="2" destOrd="0" parTransId="{E38255E3-2BF7-4090-965E-DD026186EE0C}" sibTransId="{34FA9897-CAE0-4BA7-90C9-181615B00020}"/>
    <dgm:cxn modelId="{4F9104AF-EA89-4F85-8325-6279B56A7CAA}" type="presOf" srcId="{D4AA6950-ABEF-4256-A5EF-6F42DC576B44}" destId="{387BF461-ECC2-41D7-8109-C05E87260251}" srcOrd="0" destOrd="0" presId="urn:microsoft.com/office/officeart/2005/8/layout/process5"/>
    <dgm:cxn modelId="{E0C571CA-952C-4A44-AE18-DF33412C0872}" type="presOf" srcId="{34FA9897-CAE0-4BA7-90C9-181615B00020}" destId="{E54BABF7-1917-4460-AFC9-A1AF2F39B039}" srcOrd="1" destOrd="0" presId="urn:microsoft.com/office/officeart/2005/8/layout/process5"/>
    <dgm:cxn modelId="{3BBABB14-7DBF-45E8-9F72-4F0791E4724E}" type="presOf" srcId="{92939789-A5CD-4BC5-BE5D-89F790B65805}" destId="{8113ABB2-B0A6-4DD7-AAC3-FE43D27634B6}" srcOrd="0" destOrd="0" presId="urn:microsoft.com/office/officeart/2005/8/layout/process5"/>
    <dgm:cxn modelId="{B9BCB08A-7950-40E2-A1A0-0CF57681EB3F}" type="presOf" srcId="{2A663D88-E3A5-4CB5-AFC0-B5A0E675594F}" destId="{8E67255C-7CAA-4A45-9DEA-1FAB1578D079}" srcOrd="0" destOrd="0" presId="urn:microsoft.com/office/officeart/2005/8/layout/process5"/>
    <dgm:cxn modelId="{44F382DA-E5EB-4D1E-BE6E-473C56CCD03D}" type="presOf" srcId="{CD6B642A-366C-431E-A76C-7B52B4B4A811}" destId="{77E34361-4F1F-46CD-BDD0-4D365E5822D7}" srcOrd="0" destOrd="0" presId="urn:microsoft.com/office/officeart/2005/8/layout/process5"/>
    <dgm:cxn modelId="{FA514C8C-339F-4075-950C-AB93DE33AA56}" type="presOf" srcId="{A9BAE5CA-EC0E-4821-94C1-A1B157F53D19}" destId="{F77A2E14-EE9E-49A4-A056-475B1224903C}" srcOrd="0" destOrd="0" presId="urn:microsoft.com/office/officeart/2005/8/layout/process5"/>
    <dgm:cxn modelId="{06316FB4-AF2F-45B2-AE76-418869107175}" type="presOf" srcId="{8E2EF70F-1696-47AA-AF7F-CF1E9EA26197}" destId="{FA0DDA7C-22C8-4530-8AEE-A0076FD0B6F3}" srcOrd="0" destOrd="0" presId="urn:microsoft.com/office/officeart/2005/8/layout/process5"/>
    <dgm:cxn modelId="{C6069830-11D5-4B84-91BF-178DA5EE4AE7}" type="presOf" srcId="{2A663D88-E3A5-4CB5-AFC0-B5A0E675594F}" destId="{A40446EE-F931-4F05-9592-BB63425151E4}" srcOrd="1" destOrd="0" presId="urn:microsoft.com/office/officeart/2005/8/layout/process5"/>
    <dgm:cxn modelId="{14369087-C0C8-451A-83AC-7AE155FAE34C}" type="presOf" srcId="{DE133FF6-1F4E-4EBB-90D5-1B8BB54E7E52}" destId="{28E15439-BF2E-494F-8D37-D0B6F702F75E}" srcOrd="1" destOrd="0" presId="urn:microsoft.com/office/officeart/2005/8/layout/process5"/>
    <dgm:cxn modelId="{3E49919D-42E1-46D4-B8EE-2B0BFEC7F94D}" type="presOf" srcId="{94E272A3-B36D-462D-9579-B736B4B16341}" destId="{E6EA9827-F146-4927-BA69-D1571E0B6000}" srcOrd="0" destOrd="0" presId="urn:microsoft.com/office/officeart/2005/8/layout/process5"/>
    <dgm:cxn modelId="{45958834-F9E5-4C66-8065-580EB622FE8A}" srcId="{EE3715D7-6754-4890-80B5-FBB36A4A0F6E}" destId="{9952768C-4F1A-4743-B9ED-70112F3AA6AB}" srcOrd="4" destOrd="0" parTransId="{E5705C99-2C1F-4FB6-8CDD-C9D9A4E866F4}" sibTransId="{D4AA6950-ABEF-4256-A5EF-6F42DC576B44}"/>
    <dgm:cxn modelId="{1B93115E-1CBD-4B0D-A9CC-389BD75E598A}" srcId="{EE3715D7-6754-4890-80B5-FBB36A4A0F6E}" destId="{CD6B642A-366C-431E-A76C-7B52B4B4A811}" srcOrd="5" destOrd="0" parTransId="{A14A778C-7782-4A80-B8B8-19E1FB22ECC3}" sibTransId="{94E272A3-B36D-462D-9579-B736B4B16341}"/>
    <dgm:cxn modelId="{6FFE46DE-300D-47AF-8533-D17BEE8CB11E}" type="presOf" srcId="{9952768C-4F1A-4743-B9ED-70112F3AA6AB}" destId="{758982C2-28CC-4011-A8EE-7389564C6E7F}" srcOrd="0" destOrd="0" presId="urn:microsoft.com/office/officeart/2005/8/layout/process5"/>
    <dgm:cxn modelId="{3EC6B8B2-A200-4630-A29A-C958095579B8}" type="presOf" srcId="{EE3715D7-6754-4890-80B5-FBB36A4A0F6E}" destId="{85DD657A-CB56-4D3C-B34D-74448E44E066}" srcOrd="0" destOrd="0" presId="urn:microsoft.com/office/officeart/2005/8/layout/process5"/>
    <dgm:cxn modelId="{F0ACA8CF-031E-455D-9843-F55D2030F9CA}" type="presOf" srcId="{94E272A3-B36D-462D-9579-B736B4B16341}" destId="{3B9DC706-75EA-4BA4-BE06-C0C49C87B778}" srcOrd="1" destOrd="0" presId="urn:microsoft.com/office/officeart/2005/8/layout/process5"/>
    <dgm:cxn modelId="{A6174F31-C86D-4C96-AD29-7299ED91DB7B}" type="presParOf" srcId="{85DD657A-CB56-4D3C-B34D-74448E44E066}" destId="{F77A2E14-EE9E-49A4-A056-475B1224903C}" srcOrd="0" destOrd="0" presId="urn:microsoft.com/office/officeart/2005/8/layout/process5"/>
    <dgm:cxn modelId="{DB176B01-8469-49AA-B31E-A9CCAB387B86}" type="presParOf" srcId="{85DD657A-CB56-4D3C-B34D-74448E44E066}" destId="{8E67255C-7CAA-4A45-9DEA-1FAB1578D079}" srcOrd="1" destOrd="0" presId="urn:microsoft.com/office/officeart/2005/8/layout/process5"/>
    <dgm:cxn modelId="{26D82685-92A4-4176-B66E-661B99A918C1}" type="presParOf" srcId="{8E67255C-7CAA-4A45-9DEA-1FAB1578D079}" destId="{A40446EE-F931-4F05-9592-BB63425151E4}" srcOrd="0" destOrd="0" presId="urn:microsoft.com/office/officeart/2005/8/layout/process5"/>
    <dgm:cxn modelId="{11C5E639-5723-4F05-A26E-DD786357E6DF}" type="presParOf" srcId="{85DD657A-CB56-4D3C-B34D-74448E44E066}" destId="{84DC56C6-742B-4DCB-AB42-66F330A0D01D}" srcOrd="2" destOrd="0" presId="urn:microsoft.com/office/officeart/2005/8/layout/process5"/>
    <dgm:cxn modelId="{DF3AE3C9-4F46-4C6C-8149-46362A92F677}" type="presParOf" srcId="{85DD657A-CB56-4D3C-B34D-74448E44E066}" destId="{9E0A13CA-C5E3-4BD4-9BD7-21AD0B125DAE}" srcOrd="3" destOrd="0" presId="urn:microsoft.com/office/officeart/2005/8/layout/process5"/>
    <dgm:cxn modelId="{2A5E9E10-1A5D-4022-BC61-F1DD0F71B5A0}" type="presParOf" srcId="{9E0A13CA-C5E3-4BD4-9BD7-21AD0B125DAE}" destId="{1712DD82-1682-4520-8487-ED9B062D8A76}" srcOrd="0" destOrd="0" presId="urn:microsoft.com/office/officeart/2005/8/layout/process5"/>
    <dgm:cxn modelId="{7DBC4652-CAF8-4893-A5BC-ECC3945ABFF8}" type="presParOf" srcId="{85DD657A-CB56-4D3C-B34D-74448E44E066}" destId="{FA0DDA7C-22C8-4530-8AEE-A0076FD0B6F3}" srcOrd="4" destOrd="0" presId="urn:microsoft.com/office/officeart/2005/8/layout/process5"/>
    <dgm:cxn modelId="{6134F0CD-9642-4E85-AE85-04E0D0764722}" type="presParOf" srcId="{85DD657A-CB56-4D3C-B34D-74448E44E066}" destId="{B2547E11-0BA0-4B11-8460-C454BF195462}" srcOrd="5" destOrd="0" presId="urn:microsoft.com/office/officeart/2005/8/layout/process5"/>
    <dgm:cxn modelId="{D503A103-AC41-4CB6-BAA3-F18DA3C096C1}" type="presParOf" srcId="{B2547E11-0BA0-4B11-8460-C454BF195462}" destId="{E54BABF7-1917-4460-AFC9-A1AF2F39B039}" srcOrd="0" destOrd="0" presId="urn:microsoft.com/office/officeart/2005/8/layout/process5"/>
    <dgm:cxn modelId="{90AB4F82-BB1A-4EC2-8A10-74DA5C430DED}" type="presParOf" srcId="{85DD657A-CB56-4D3C-B34D-74448E44E066}" destId="{9D3FFF0B-9513-428B-A420-EADD65981B4A}" srcOrd="6" destOrd="0" presId="urn:microsoft.com/office/officeart/2005/8/layout/process5"/>
    <dgm:cxn modelId="{3F5BBDFA-07F5-4C29-9A5E-7FBBC478D2F1}" type="presParOf" srcId="{85DD657A-CB56-4D3C-B34D-74448E44E066}" destId="{C6E78F45-E030-42A7-B072-B9D5D3E9C4B9}" srcOrd="7" destOrd="0" presId="urn:microsoft.com/office/officeart/2005/8/layout/process5"/>
    <dgm:cxn modelId="{DCE7EA91-2340-4EDC-AEB8-3A7590F3DF93}" type="presParOf" srcId="{C6E78F45-E030-42A7-B072-B9D5D3E9C4B9}" destId="{28E15439-BF2E-494F-8D37-D0B6F702F75E}" srcOrd="0" destOrd="0" presId="urn:microsoft.com/office/officeart/2005/8/layout/process5"/>
    <dgm:cxn modelId="{077C76AE-0C53-4C32-9313-70D7A0423802}" type="presParOf" srcId="{85DD657A-CB56-4D3C-B34D-74448E44E066}" destId="{758982C2-28CC-4011-A8EE-7389564C6E7F}" srcOrd="8" destOrd="0" presId="urn:microsoft.com/office/officeart/2005/8/layout/process5"/>
    <dgm:cxn modelId="{255865C6-E0FD-43AA-8E00-684333F3ACF3}" type="presParOf" srcId="{85DD657A-CB56-4D3C-B34D-74448E44E066}" destId="{387BF461-ECC2-41D7-8109-C05E87260251}" srcOrd="9" destOrd="0" presId="urn:microsoft.com/office/officeart/2005/8/layout/process5"/>
    <dgm:cxn modelId="{A0D2D499-5F18-4009-8178-274A20FC725C}" type="presParOf" srcId="{387BF461-ECC2-41D7-8109-C05E87260251}" destId="{09CB2F2F-197D-4359-9D8B-B9280A68A7C4}" srcOrd="0" destOrd="0" presId="urn:microsoft.com/office/officeart/2005/8/layout/process5"/>
    <dgm:cxn modelId="{1854723B-3FD5-4658-993F-D4E54C08C33D}" type="presParOf" srcId="{85DD657A-CB56-4D3C-B34D-74448E44E066}" destId="{77E34361-4F1F-46CD-BDD0-4D365E5822D7}" srcOrd="10" destOrd="0" presId="urn:microsoft.com/office/officeart/2005/8/layout/process5"/>
    <dgm:cxn modelId="{21C78256-D7A7-4235-9B9A-4EAAEE9CFBBC}" type="presParOf" srcId="{85DD657A-CB56-4D3C-B34D-74448E44E066}" destId="{E6EA9827-F146-4927-BA69-D1571E0B6000}" srcOrd="11" destOrd="0" presId="urn:microsoft.com/office/officeart/2005/8/layout/process5"/>
    <dgm:cxn modelId="{E3043484-2094-42E0-ABA3-6C43A831DCF6}" type="presParOf" srcId="{E6EA9827-F146-4927-BA69-D1571E0B6000}" destId="{3B9DC706-75EA-4BA4-BE06-C0C49C87B778}" srcOrd="0" destOrd="0" presId="urn:microsoft.com/office/officeart/2005/8/layout/process5"/>
    <dgm:cxn modelId="{04976A02-19BB-46E2-90BD-3C3E401E708B}" type="presParOf" srcId="{85DD657A-CB56-4D3C-B34D-74448E44E066}" destId="{8113ABB2-B0A6-4DD7-AAC3-FE43D27634B6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7CCBF-F237-4E59-9EF4-9C84D28310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CB80D62-424A-43BD-8DCA-C27A4AACA60B}">
      <dgm:prSet phldrT="[Szöveg]" custT="1"/>
      <dgm:spPr/>
      <dgm:t>
        <a:bodyPr/>
        <a:lstStyle/>
        <a:p>
          <a:r>
            <a:rPr lang="hu-HU" sz="3600" b="1" dirty="0" smtClean="0">
              <a:solidFill>
                <a:schemeClr val="bg1"/>
              </a:solidFill>
            </a:rPr>
            <a:t>Alacsony</a:t>
          </a:r>
          <a:endParaRPr lang="hu-HU" sz="3600" b="1" dirty="0">
            <a:solidFill>
              <a:schemeClr val="bg1"/>
            </a:solidFill>
          </a:endParaRPr>
        </a:p>
      </dgm:t>
    </dgm:pt>
    <dgm:pt modelId="{3555FFB8-7BCA-4315-AA75-F09B8034F0A0}" type="parTrans" cxnId="{45104C67-2754-46AA-BC70-07C7B0022D96}">
      <dgm:prSet/>
      <dgm:spPr/>
      <dgm:t>
        <a:bodyPr/>
        <a:lstStyle/>
        <a:p>
          <a:endParaRPr lang="hu-HU"/>
        </a:p>
      </dgm:t>
    </dgm:pt>
    <dgm:pt modelId="{67EF56F3-4F5D-4623-8ABF-959BAD38B456}" type="sibTrans" cxnId="{45104C67-2754-46AA-BC70-07C7B0022D96}">
      <dgm:prSet/>
      <dgm:spPr/>
      <dgm:t>
        <a:bodyPr/>
        <a:lstStyle/>
        <a:p>
          <a:endParaRPr lang="hu-HU"/>
        </a:p>
      </dgm:t>
    </dgm:pt>
    <dgm:pt modelId="{10773F86-8229-4FAB-BFD4-347F263D2398}">
      <dgm:prSet phldrT="[Szöveg]" custT="1"/>
      <dgm:spPr/>
      <dgm:t>
        <a:bodyPr/>
        <a:lstStyle/>
        <a:p>
          <a:r>
            <a:rPr lang="hu-HU" sz="2100" dirty="0" smtClean="0"/>
            <a:t>Kontrollok hatékony működését feltételeztük</a:t>
          </a:r>
          <a:endParaRPr lang="hu-HU" sz="2100" dirty="0"/>
        </a:p>
      </dgm:t>
    </dgm:pt>
    <dgm:pt modelId="{796845DA-D157-4ABC-814A-8A09D2A2978A}" type="parTrans" cxnId="{AF74CF19-FFBC-46CB-9B73-03D46EE91F94}">
      <dgm:prSet/>
      <dgm:spPr/>
      <dgm:t>
        <a:bodyPr/>
        <a:lstStyle/>
        <a:p>
          <a:endParaRPr lang="hu-HU"/>
        </a:p>
      </dgm:t>
    </dgm:pt>
    <dgm:pt modelId="{E30C6199-BB12-4DDE-BE17-17220B808AC1}" type="sibTrans" cxnId="{AF74CF19-FFBC-46CB-9B73-03D46EE91F94}">
      <dgm:prSet/>
      <dgm:spPr/>
      <dgm:t>
        <a:bodyPr/>
        <a:lstStyle/>
        <a:p>
          <a:endParaRPr lang="hu-HU"/>
        </a:p>
      </dgm:t>
    </dgm:pt>
    <dgm:pt modelId="{A0C2AD57-E913-43A4-A7EF-8020DDD90F63}">
      <dgm:prSet phldrT="[Szöveg]" custT="1"/>
      <dgm:spPr/>
      <dgm:t>
        <a:bodyPr/>
        <a:lstStyle/>
        <a:p>
          <a:r>
            <a:rPr lang="hu-HU" sz="2100" dirty="0" smtClean="0"/>
            <a:t>Év közben tesztelünk, de a tesztelést kiterjesztettük év végéig</a:t>
          </a:r>
          <a:endParaRPr lang="hu-HU" sz="2100" dirty="0"/>
        </a:p>
      </dgm:t>
    </dgm:pt>
    <dgm:pt modelId="{90B75A04-D7D3-4A19-8A80-081D66E10AD3}" type="parTrans" cxnId="{74C7CD45-29BC-4E9A-ABC3-5E1FDA1D6CB9}">
      <dgm:prSet/>
      <dgm:spPr/>
      <dgm:t>
        <a:bodyPr/>
        <a:lstStyle/>
        <a:p>
          <a:endParaRPr lang="hu-HU"/>
        </a:p>
      </dgm:t>
    </dgm:pt>
    <dgm:pt modelId="{4645F9D8-2B7F-4E1E-A662-74CDDD1395CA}" type="sibTrans" cxnId="{74C7CD45-29BC-4E9A-ABC3-5E1FDA1D6CB9}">
      <dgm:prSet/>
      <dgm:spPr/>
      <dgm:t>
        <a:bodyPr/>
        <a:lstStyle/>
        <a:p>
          <a:endParaRPr lang="hu-HU"/>
        </a:p>
      </dgm:t>
    </dgm:pt>
    <dgm:pt modelId="{FF789B00-693C-46AC-8DE6-E5B7D996F2BD}">
      <dgm:prSet phldrT="[Szöveg]" custT="1"/>
      <dgm:spPr/>
      <dgm:t>
        <a:bodyPr/>
        <a:lstStyle/>
        <a:p>
          <a:r>
            <a:rPr lang="hu-HU" sz="4400" b="1" dirty="0" smtClean="0"/>
            <a:t>Közepes</a:t>
          </a:r>
          <a:endParaRPr lang="hu-HU" sz="4400" b="1" dirty="0"/>
        </a:p>
      </dgm:t>
    </dgm:pt>
    <dgm:pt modelId="{5C950A04-CE96-4802-ABED-C2031C9384E9}" type="parTrans" cxnId="{9DB80D65-70C2-4C2F-BEEB-6F0DBACF6591}">
      <dgm:prSet/>
      <dgm:spPr/>
      <dgm:t>
        <a:bodyPr/>
        <a:lstStyle/>
        <a:p>
          <a:endParaRPr lang="hu-HU"/>
        </a:p>
      </dgm:t>
    </dgm:pt>
    <dgm:pt modelId="{DB94DF5D-38E5-4727-9D6A-605BB0019696}" type="sibTrans" cxnId="{9DB80D65-70C2-4C2F-BEEB-6F0DBACF6591}">
      <dgm:prSet/>
      <dgm:spPr/>
      <dgm:t>
        <a:bodyPr/>
        <a:lstStyle/>
        <a:p>
          <a:endParaRPr lang="hu-HU"/>
        </a:p>
      </dgm:t>
    </dgm:pt>
    <dgm:pt modelId="{A12D2A95-4A9C-42B4-94D3-ADE560FCEBD2}">
      <dgm:prSet phldrT="[Szöveg]"/>
      <dgm:spPr/>
      <dgm:t>
        <a:bodyPr/>
        <a:lstStyle/>
        <a:p>
          <a:r>
            <a:rPr lang="hu-HU" dirty="0" smtClean="0"/>
            <a:t>Előzetesen hatékonynak minősítettük a kontrollokat</a:t>
          </a:r>
          <a:endParaRPr lang="hu-HU" dirty="0"/>
        </a:p>
      </dgm:t>
    </dgm:pt>
    <dgm:pt modelId="{9DB2B217-978B-4987-B5ED-2D31CD12A29D}" type="parTrans" cxnId="{3A21A517-43EB-48C3-A567-D8A475856299}">
      <dgm:prSet/>
      <dgm:spPr/>
      <dgm:t>
        <a:bodyPr/>
        <a:lstStyle/>
        <a:p>
          <a:endParaRPr lang="hu-HU"/>
        </a:p>
      </dgm:t>
    </dgm:pt>
    <dgm:pt modelId="{AF2213D8-0D1D-400B-A23F-302655CE5AEE}" type="sibTrans" cxnId="{3A21A517-43EB-48C3-A567-D8A475856299}">
      <dgm:prSet/>
      <dgm:spPr/>
      <dgm:t>
        <a:bodyPr/>
        <a:lstStyle/>
        <a:p>
          <a:endParaRPr lang="hu-HU"/>
        </a:p>
      </dgm:t>
    </dgm:pt>
    <dgm:pt modelId="{B28903F2-9B5D-4222-B4DB-74653A201C20}">
      <dgm:prSet phldrT="[Szöveg]"/>
      <dgm:spPr/>
      <dgm:t>
        <a:bodyPr/>
        <a:lstStyle/>
        <a:p>
          <a:r>
            <a:rPr lang="hu-HU" dirty="0" smtClean="0"/>
            <a:t>Megbizonyosodtunk, hogy azok megfelelően működtek</a:t>
          </a:r>
          <a:endParaRPr lang="hu-HU" dirty="0"/>
        </a:p>
      </dgm:t>
    </dgm:pt>
    <dgm:pt modelId="{BBC12CAC-F81B-4C6A-8E7E-B988DA5D8B97}" type="parTrans" cxnId="{1D04774A-00AB-4A39-BB04-76357819D2CB}">
      <dgm:prSet/>
      <dgm:spPr/>
      <dgm:t>
        <a:bodyPr/>
        <a:lstStyle/>
        <a:p>
          <a:endParaRPr lang="hu-HU"/>
        </a:p>
      </dgm:t>
    </dgm:pt>
    <dgm:pt modelId="{3C0625A4-AF9A-4969-A242-F55CE84C8AD7}" type="sibTrans" cxnId="{1D04774A-00AB-4A39-BB04-76357819D2CB}">
      <dgm:prSet/>
      <dgm:spPr/>
      <dgm:t>
        <a:bodyPr/>
        <a:lstStyle/>
        <a:p>
          <a:endParaRPr lang="hu-HU"/>
        </a:p>
      </dgm:t>
    </dgm:pt>
    <dgm:pt modelId="{A7054EAC-EEEA-49F5-B7C9-485E441F0BEC}">
      <dgm:prSet phldrT="[Szöveg]" custT="1"/>
      <dgm:spPr/>
      <dgm:t>
        <a:bodyPr/>
        <a:lstStyle/>
        <a:p>
          <a:r>
            <a:rPr lang="hu-HU" sz="5400" b="1" dirty="0" smtClean="0"/>
            <a:t>Magas</a:t>
          </a:r>
          <a:endParaRPr lang="hu-HU" sz="5400" b="1" dirty="0"/>
        </a:p>
      </dgm:t>
    </dgm:pt>
    <dgm:pt modelId="{0465E69B-EF9D-4BC7-90F3-B28094FCF48C}" type="parTrans" cxnId="{6A68F73F-C07C-423D-B6B7-6A338A56BCAE}">
      <dgm:prSet/>
      <dgm:spPr/>
      <dgm:t>
        <a:bodyPr/>
        <a:lstStyle/>
        <a:p>
          <a:endParaRPr lang="hu-HU"/>
        </a:p>
      </dgm:t>
    </dgm:pt>
    <dgm:pt modelId="{70744DDA-EA94-4570-B75C-48865F2FF793}" type="sibTrans" cxnId="{6A68F73F-C07C-423D-B6B7-6A338A56BCAE}">
      <dgm:prSet/>
      <dgm:spPr/>
      <dgm:t>
        <a:bodyPr/>
        <a:lstStyle/>
        <a:p>
          <a:endParaRPr lang="hu-HU"/>
        </a:p>
      </dgm:t>
    </dgm:pt>
    <dgm:pt modelId="{6C082506-C2C6-453F-8A28-793CE7392047}">
      <dgm:prSet phldrT="[Szöveg]"/>
      <dgm:spPr/>
      <dgm:t>
        <a:bodyPr/>
        <a:lstStyle/>
        <a:p>
          <a:r>
            <a:rPr lang="hu-HU" dirty="0" smtClean="0"/>
            <a:t>A kontrollok nem hatékonyak</a:t>
          </a:r>
          <a:endParaRPr lang="hu-HU" dirty="0"/>
        </a:p>
      </dgm:t>
    </dgm:pt>
    <dgm:pt modelId="{AB476473-65B1-451D-A602-326EBE7605A0}" type="parTrans" cxnId="{4D45E4E1-ED48-4418-9F28-BE9E888149ED}">
      <dgm:prSet/>
      <dgm:spPr/>
      <dgm:t>
        <a:bodyPr/>
        <a:lstStyle/>
        <a:p>
          <a:endParaRPr lang="hu-HU"/>
        </a:p>
      </dgm:t>
    </dgm:pt>
    <dgm:pt modelId="{0C32065E-63DA-4C3F-9662-F3C37C3836F6}" type="sibTrans" cxnId="{4D45E4E1-ED48-4418-9F28-BE9E888149ED}">
      <dgm:prSet/>
      <dgm:spPr/>
      <dgm:t>
        <a:bodyPr/>
        <a:lstStyle/>
        <a:p>
          <a:endParaRPr lang="hu-HU"/>
        </a:p>
      </dgm:t>
    </dgm:pt>
    <dgm:pt modelId="{AB871D3F-38ED-466A-9FBA-88E498027AF6}">
      <dgm:prSet phldrT="[Szöveg]"/>
      <dgm:spPr/>
      <dgm:t>
        <a:bodyPr/>
        <a:lstStyle/>
        <a:p>
          <a:r>
            <a:rPr lang="hu-HU" dirty="0" smtClean="0"/>
            <a:t>Sok </a:t>
          </a:r>
          <a:r>
            <a:rPr lang="hu-HU" dirty="0" err="1" smtClean="0"/>
            <a:t>szubsztantív</a:t>
          </a:r>
          <a:r>
            <a:rPr lang="hu-HU" dirty="0" smtClean="0"/>
            <a:t> eljárást kell végeznünk</a:t>
          </a:r>
          <a:endParaRPr lang="hu-HU" dirty="0"/>
        </a:p>
      </dgm:t>
    </dgm:pt>
    <dgm:pt modelId="{BC59A40C-353A-40CE-840B-C40060D05DF8}" type="parTrans" cxnId="{D4F089ED-493F-4CF7-AAAE-5677707E868D}">
      <dgm:prSet/>
      <dgm:spPr/>
      <dgm:t>
        <a:bodyPr/>
        <a:lstStyle/>
        <a:p>
          <a:endParaRPr lang="hu-HU"/>
        </a:p>
      </dgm:t>
    </dgm:pt>
    <dgm:pt modelId="{4E2D64BA-DF35-4F8E-9357-3AA3F3CAABD1}" type="sibTrans" cxnId="{D4F089ED-493F-4CF7-AAAE-5677707E868D}">
      <dgm:prSet/>
      <dgm:spPr/>
      <dgm:t>
        <a:bodyPr/>
        <a:lstStyle/>
        <a:p>
          <a:endParaRPr lang="hu-HU"/>
        </a:p>
      </dgm:t>
    </dgm:pt>
    <dgm:pt modelId="{2A5D3F6A-358A-451F-9E45-005EFD509A49}">
      <dgm:prSet phldrT="[Szöveg]"/>
      <dgm:spPr/>
      <dgm:t>
        <a:bodyPr/>
        <a:lstStyle/>
        <a:p>
          <a:r>
            <a:rPr lang="hu-HU" dirty="0" smtClean="0"/>
            <a:t>De nem tudjuk igazolni, hogy az a teljes vizsgálati periódusban így volt-e</a:t>
          </a:r>
          <a:endParaRPr lang="hu-HU" dirty="0"/>
        </a:p>
      </dgm:t>
    </dgm:pt>
    <dgm:pt modelId="{476AFE72-1B71-4E0A-822F-06AD07500030}" type="parTrans" cxnId="{DA5193DA-F8C3-4C93-83CD-A03190B96FE1}">
      <dgm:prSet/>
      <dgm:spPr/>
    </dgm:pt>
    <dgm:pt modelId="{25CCDE18-D6B3-4FB9-BAAE-561654DF3D3B}" type="sibTrans" cxnId="{DA5193DA-F8C3-4C93-83CD-A03190B96FE1}">
      <dgm:prSet/>
      <dgm:spPr/>
    </dgm:pt>
    <dgm:pt modelId="{25221F43-C81C-4128-8752-3FC0B2604109}">
      <dgm:prSet phldrT="[Szöveg]" custT="1"/>
      <dgm:spPr/>
      <dgm:t>
        <a:bodyPr/>
        <a:lstStyle/>
        <a:p>
          <a:r>
            <a:rPr lang="hu-HU" sz="2100" dirty="0" smtClean="0"/>
            <a:t>Bizonyosságot szereztünk róla, hogy a kontrollok a TELJES PERIÓDUSBAN hatékonyak</a:t>
          </a:r>
          <a:endParaRPr lang="hu-HU" sz="2100" dirty="0"/>
        </a:p>
      </dgm:t>
    </dgm:pt>
    <dgm:pt modelId="{FB7F063C-0BFA-4CED-8425-AE03A1F564BF}" type="parTrans" cxnId="{0DDDA4EF-2EFF-4EE1-AC15-B2F860C7196A}">
      <dgm:prSet/>
      <dgm:spPr/>
    </dgm:pt>
    <dgm:pt modelId="{F329086D-4CA8-4FA5-B87A-3AAEFD0DDA8F}" type="sibTrans" cxnId="{0DDDA4EF-2EFF-4EE1-AC15-B2F860C7196A}">
      <dgm:prSet/>
      <dgm:spPr/>
    </dgm:pt>
    <dgm:pt modelId="{707171DF-38F8-4530-8AC3-71B2FC1CBFF4}" type="pres">
      <dgm:prSet presAssocID="{7F57CCBF-F237-4E59-9EF4-9C84D28310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620B5DD-9AFC-4D8A-90F3-A39B0E438DBC}" type="pres">
      <dgm:prSet presAssocID="{9CB80D62-424A-43BD-8DCA-C27A4AACA60B}" presName="linNode" presStyleCnt="0"/>
      <dgm:spPr/>
    </dgm:pt>
    <dgm:pt modelId="{DB946140-4C02-4C26-BAC1-4B038A38322B}" type="pres">
      <dgm:prSet presAssocID="{9CB80D62-424A-43BD-8DCA-C27A4AACA60B}" presName="parentText" presStyleLbl="node1" presStyleIdx="0" presStyleCnt="3" custScaleY="15931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51771E-A2F6-4B82-B856-505A821963CB}" type="pres">
      <dgm:prSet presAssocID="{9CB80D62-424A-43BD-8DCA-C27A4AACA60B}" presName="descendantText" presStyleLbl="alignAccFollowNode1" presStyleIdx="0" presStyleCnt="3" custScaleY="1984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C36866-FF1E-4352-B23F-B797CD32D942}" type="pres">
      <dgm:prSet presAssocID="{67EF56F3-4F5D-4623-8ABF-959BAD38B456}" presName="sp" presStyleCnt="0"/>
      <dgm:spPr/>
    </dgm:pt>
    <dgm:pt modelId="{36F26821-B38D-4548-BEC4-7A81204C0473}" type="pres">
      <dgm:prSet presAssocID="{FF789B00-693C-46AC-8DE6-E5B7D996F2BD}" presName="linNode" presStyleCnt="0"/>
      <dgm:spPr/>
    </dgm:pt>
    <dgm:pt modelId="{04C8C304-1B33-495E-8469-374AE4647624}" type="pres">
      <dgm:prSet presAssocID="{FF789B00-693C-46AC-8DE6-E5B7D996F2BD}" presName="parentText" presStyleLbl="node1" presStyleIdx="1" presStyleCnt="3" custScaleY="11284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294137-CA7B-4A37-B3C8-C15EBD18B979}" type="pres">
      <dgm:prSet presAssocID="{FF789B00-693C-46AC-8DE6-E5B7D996F2BD}" presName="descendantText" presStyleLbl="alignAccFollowNode1" presStyleIdx="1" presStyleCnt="3" custScaleY="14884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F10EA2-6740-40DC-91A2-F493433D7EF7}" type="pres">
      <dgm:prSet presAssocID="{DB94DF5D-38E5-4727-9D6A-605BB0019696}" presName="sp" presStyleCnt="0"/>
      <dgm:spPr/>
    </dgm:pt>
    <dgm:pt modelId="{179BFEA7-21BA-4739-997F-A47230CDD6D0}" type="pres">
      <dgm:prSet presAssocID="{A7054EAC-EEEA-49F5-B7C9-485E441F0BEC}" presName="linNode" presStyleCnt="0"/>
      <dgm:spPr/>
    </dgm:pt>
    <dgm:pt modelId="{A9DCE75B-E75D-469D-9297-0BCB45E82D92}" type="pres">
      <dgm:prSet presAssocID="{A7054EAC-EEEA-49F5-B7C9-485E441F0BEC}" presName="parentText" presStyleLbl="node1" presStyleIdx="2" presStyleCnt="3" custScaleY="7022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9626CF-4021-4DF7-A3F5-FE9E2640B714}" type="pres">
      <dgm:prSet presAssocID="{A7054EAC-EEEA-49F5-B7C9-485E441F0B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5268310-3DD8-41F5-8398-AEBF9982D274}" type="presOf" srcId="{2A5D3F6A-358A-451F-9E45-005EFD509A49}" destId="{A5294137-CA7B-4A37-B3C8-C15EBD18B979}" srcOrd="0" destOrd="2" presId="urn:microsoft.com/office/officeart/2005/8/layout/vList5"/>
    <dgm:cxn modelId="{74C7CD45-29BC-4E9A-ABC3-5E1FDA1D6CB9}" srcId="{9CB80D62-424A-43BD-8DCA-C27A4AACA60B}" destId="{A0C2AD57-E913-43A4-A7EF-8020DDD90F63}" srcOrd="1" destOrd="0" parTransId="{90B75A04-D7D3-4A19-8A80-081D66E10AD3}" sibTransId="{4645F9D8-2B7F-4E1E-A662-74CDDD1395CA}"/>
    <dgm:cxn modelId="{A5CE0D87-EB4A-4978-B070-FE15C52A0C7D}" type="presOf" srcId="{7F57CCBF-F237-4E59-9EF4-9C84D28310C3}" destId="{707171DF-38F8-4530-8AC3-71B2FC1CBFF4}" srcOrd="0" destOrd="0" presId="urn:microsoft.com/office/officeart/2005/8/layout/vList5"/>
    <dgm:cxn modelId="{D4F089ED-493F-4CF7-AAAE-5677707E868D}" srcId="{A7054EAC-EEEA-49F5-B7C9-485E441F0BEC}" destId="{AB871D3F-38ED-466A-9FBA-88E498027AF6}" srcOrd="1" destOrd="0" parTransId="{BC59A40C-353A-40CE-840B-C40060D05DF8}" sibTransId="{4E2D64BA-DF35-4F8E-9357-3AA3F3CAABD1}"/>
    <dgm:cxn modelId="{ACECD9B3-B32C-488A-A5AD-F34E85B529B4}" type="presOf" srcId="{A12D2A95-4A9C-42B4-94D3-ADE560FCEBD2}" destId="{A5294137-CA7B-4A37-B3C8-C15EBD18B979}" srcOrd="0" destOrd="0" presId="urn:microsoft.com/office/officeart/2005/8/layout/vList5"/>
    <dgm:cxn modelId="{0DDDA4EF-2EFF-4EE1-AC15-B2F860C7196A}" srcId="{9CB80D62-424A-43BD-8DCA-C27A4AACA60B}" destId="{25221F43-C81C-4128-8752-3FC0B2604109}" srcOrd="2" destOrd="0" parTransId="{FB7F063C-0BFA-4CED-8425-AE03A1F564BF}" sibTransId="{F329086D-4CA8-4FA5-B87A-3AAEFD0DDA8F}"/>
    <dgm:cxn modelId="{3A21A517-43EB-48C3-A567-D8A475856299}" srcId="{FF789B00-693C-46AC-8DE6-E5B7D996F2BD}" destId="{A12D2A95-4A9C-42B4-94D3-ADE560FCEBD2}" srcOrd="0" destOrd="0" parTransId="{9DB2B217-978B-4987-B5ED-2D31CD12A29D}" sibTransId="{AF2213D8-0D1D-400B-A23F-302655CE5AEE}"/>
    <dgm:cxn modelId="{1D04774A-00AB-4A39-BB04-76357819D2CB}" srcId="{FF789B00-693C-46AC-8DE6-E5B7D996F2BD}" destId="{B28903F2-9B5D-4222-B4DB-74653A201C20}" srcOrd="1" destOrd="0" parTransId="{BBC12CAC-F81B-4C6A-8E7E-B988DA5D8B97}" sibTransId="{3C0625A4-AF9A-4969-A242-F55CE84C8AD7}"/>
    <dgm:cxn modelId="{07556434-C708-441E-8D3D-6ABF6B89C72B}" type="presOf" srcId="{AB871D3F-38ED-466A-9FBA-88E498027AF6}" destId="{619626CF-4021-4DF7-A3F5-FE9E2640B714}" srcOrd="0" destOrd="1" presId="urn:microsoft.com/office/officeart/2005/8/layout/vList5"/>
    <dgm:cxn modelId="{168AFCDE-A943-48D8-901F-E0EA5A7411F4}" type="presOf" srcId="{FF789B00-693C-46AC-8DE6-E5B7D996F2BD}" destId="{04C8C304-1B33-495E-8469-374AE4647624}" srcOrd="0" destOrd="0" presId="urn:microsoft.com/office/officeart/2005/8/layout/vList5"/>
    <dgm:cxn modelId="{B74CAA59-54A5-4071-A860-B0B01DB3D8E5}" type="presOf" srcId="{6C082506-C2C6-453F-8A28-793CE7392047}" destId="{619626CF-4021-4DF7-A3F5-FE9E2640B714}" srcOrd="0" destOrd="0" presId="urn:microsoft.com/office/officeart/2005/8/layout/vList5"/>
    <dgm:cxn modelId="{AF74CF19-FFBC-46CB-9B73-03D46EE91F94}" srcId="{9CB80D62-424A-43BD-8DCA-C27A4AACA60B}" destId="{10773F86-8229-4FAB-BFD4-347F263D2398}" srcOrd="0" destOrd="0" parTransId="{796845DA-D157-4ABC-814A-8A09D2A2978A}" sibTransId="{E30C6199-BB12-4DDE-BE17-17220B808AC1}"/>
    <dgm:cxn modelId="{95045596-C1E9-48D6-B841-DBD537559061}" type="presOf" srcId="{25221F43-C81C-4128-8752-3FC0B2604109}" destId="{B051771E-A2F6-4B82-B856-505A821963CB}" srcOrd="0" destOrd="2" presId="urn:microsoft.com/office/officeart/2005/8/layout/vList5"/>
    <dgm:cxn modelId="{DA5193DA-F8C3-4C93-83CD-A03190B96FE1}" srcId="{FF789B00-693C-46AC-8DE6-E5B7D996F2BD}" destId="{2A5D3F6A-358A-451F-9E45-005EFD509A49}" srcOrd="2" destOrd="0" parTransId="{476AFE72-1B71-4E0A-822F-06AD07500030}" sibTransId="{25CCDE18-D6B3-4FB9-BAAE-561654DF3D3B}"/>
    <dgm:cxn modelId="{45104C67-2754-46AA-BC70-07C7B0022D96}" srcId="{7F57CCBF-F237-4E59-9EF4-9C84D28310C3}" destId="{9CB80D62-424A-43BD-8DCA-C27A4AACA60B}" srcOrd="0" destOrd="0" parTransId="{3555FFB8-7BCA-4315-AA75-F09B8034F0A0}" sibTransId="{67EF56F3-4F5D-4623-8ABF-959BAD38B456}"/>
    <dgm:cxn modelId="{9DB80D65-70C2-4C2F-BEEB-6F0DBACF6591}" srcId="{7F57CCBF-F237-4E59-9EF4-9C84D28310C3}" destId="{FF789B00-693C-46AC-8DE6-E5B7D996F2BD}" srcOrd="1" destOrd="0" parTransId="{5C950A04-CE96-4802-ABED-C2031C9384E9}" sibTransId="{DB94DF5D-38E5-4727-9D6A-605BB0019696}"/>
    <dgm:cxn modelId="{4D45E4E1-ED48-4418-9F28-BE9E888149ED}" srcId="{A7054EAC-EEEA-49F5-B7C9-485E441F0BEC}" destId="{6C082506-C2C6-453F-8A28-793CE7392047}" srcOrd="0" destOrd="0" parTransId="{AB476473-65B1-451D-A602-326EBE7605A0}" sibTransId="{0C32065E-63DA-4C3F-9662-F3C37C3836F6}"/>
    <dgm:cxn modelId="{867C1608-FFB5-4E57-8018-71B6A41CE80D}" type="presOf" srcId="{B28903F2-9B5D-4222-B4DB-74653A201C20}" destId="{A5294137-CA7B-4A37-B3C8-C15EBD18B979}" srcOrd="0" destOrd="1" presId="urn:microsoft.com/office/officeart/2005/8/layout/vList5"/>
    <dgm:cxn modelId="{F64E6351-F077-4372-8E6A-F6B27FF9BC61}" type="presOf" srcId="{9CB80D62-424A-43BD-8DCA-C27A4AACA60B}" destId="{DB946140-4C02-4C26-BAC1-4B038A38322B}" srcOrd="0" destOrd="0" presId="urn:microsoft.com/office/officeart/2005/8/layout/vList5"/>
    <dgm:cxn modelId="{19AB4750-5487-4B8E-9302-9B37313EB7C3}" type="presOf" srcId="{10773F86-8229-4FAB-BFD4-347F263D2398}" destId="{B051771E-A2F6-4B82-B856-505A821963CB}" srcOrd="0" destOrd="0" presId="urn:microsoft.com/office/officeart/2005/8/layout/vList5"/>
    <dgm:cxn modelId="{6A68F73F-C07C-423D-B6B7-6A338A56BCAE}" srcId="{7F57CCBF-F237-4E59-9EF4-9C84D28310C3}" destId="{A7054EAC-EEEA-49F5-B7C9-485E441F0BEC}" srcOrd="2" destOrd="0" parTransId="{0465E69B-EF9D-4BC7-90F3-B28094FCF48C}" sibTransId="{70744DDA-EA94-4570-B75C-48865F2FF793}"/>
    <dgm:cxn modelId="{316487D9-E9B7-4982-B48F-5A3EAF3D007B}" type="presOf" srcId="{A0C2AD57-E913-43A4-A7EF-8020DDD90F63}" destId="{B051771E-A2F6-4B82-B856-505A821963CB}" srcOrd="0" destOrd="1" presId="urn:microsoft.com/office/officeart/2005/8/layout/vList5"/>
    <dgm:cxn modelId="{0B5B533D-BCC1-459C-BE6C-905578A3688E}" type="presOf" srcId="{A7054EAC-EEEA-49F5-B7C9-485E441F0BEC}" destId="{A9DCE75B-E75D-469D-9297-0BCB45E82D92}" srcOrd="0" destOrd="0" presId="urn:microsoft.com/office/officeart/2005/8/layout/vList5"/>
    <dgm:cxn modelId="{15F3A14D-67E9-44B0-A081-25566F2ED18C}" type="presParOf" srcId="{707171DF-38F8-4530-8AC3-71B2FC1CBFF4}" destId="{E620B5DD-9AFC-4D8A-90F3-A39B0E438DBC}" srcOrd="0" destOrd="0" presId="urn:microsoft.com/office/officeart/2005/8/layout/vList5"/>
    <dgm:cxn modelId="{DD98CE23-CD23-4CAE-B3ED-6AB252F21077}" type="presParOf" srcId="{E620B5DD-9AFC-4D8A-90F3-A39B0E438DBC}" destId="{DB946140-4C02-4C26-BAC1-4B038A38322B}" srcOrd="0" destOrd="0" presId="urn:microsoft.com/office/officeart/2005/8/layout/vList5"/>
    <dgm:cxn modelId="{CAD6EB3A-98AE-4C17-B888-10F275EF80F0}" type="presParOf" srcId="{E620B5DD-9AFC-4D8A-90F3-A39B0E438DBC}" destId="{B051771E-A2F6-4B82-B856-505A821963CB}" srcOrd="1" destOrd="0" presId="urn:microsoft.com/office/officeart/2005/8/layout/vList5"/>
    <dgm:cxn modelId="{F249EC29-B725-42B2-BB51-0FFCFCEEF447}" type="presParOf" srcId="{707171DF-38F8-4530-8AC3-71B2FC1CBFF4}" destId="{C0C36866-FF1E-4352-B23F-B797CD32D942}" srcOrd="1" destOrd="0" presId="urn:microsoft.com/office/officeart/2005/8/layout/vList5"/>
    <dgm:cxn modelId="{1C6D7E28-F183-4996-A56A-829E57A0D7C8}" type="presParOf" srcId="{707171DF-38F8-4530-8AC3-71B2FC1CBFF4}" destId="{36F26821-B38D-4548-BEC4-7A81204C0473}" srcOrd="2" destOrd="0" presId="urn:microsoft.com/office/officeart/2005/8/layout/vList5"/>
    <dgm:cxn modelId="{4B839131-8469-4B17-9DB1-D9A84AFAE23C}" type="presParOf" srcId="{36F26821-B38D-4548-BEC4-7A81204C0473}" destId="{04C8C304-1B33-495E-8469-374AE4647624}" srcOrd="0" destOrd="0" presId="urn:microsoft.com/office/officeart/2005/8/layout/vList5"/>
    <dgm:cxn modelId="{61D81444-6EE6-496D-99F9-74C10AF54BBE}" type="presParOf" srcId="{36F26821-B38D-4548-BEC4-7A81204C0473}" destId="{A5294137-CA7B-4A37-B3C8-C15EBD18B979}" srcOrd="1" destOrd="0" presId="urn:microsoft.com/office/officeart/2005/8/layout/vList5"/>
    <dgm:cxn modelId="{7ED6ECB7-4C68-4AE2-8FFB-4C4F4F7D781B}" type="presParOf" srcId="{707171DF-38F8-4530-8AC3-71B2FC1CBFF4}" destId="{DAF10EA2-6740-40DC-91A2-F493433D7EF7}" srcOrd="3" destOrd="0" presId="urn:microsoft.com/office/officeart/2005/8/layout/vList5"/>
    <dgm:cxn modelId="{D632AA02-7A53-4E88-A209-6568A0E20696}" type="presParOf" srcId="{707171DF-38F8-4530-8AC3-71B2FC1CBFF4}" destId="{179BFEA7-21BA-4739-997F-A47230CDD6D0}" srcOrd="4" destOrd="0" presId="urn:microsoft.com/office/officeart/2005/8/layout/vList5"/>
    <dgm:cxn modelId="{D099137D-F6F1-4D1C-B1CA-63108851D42B}" type="presParOf" srcId="{179BFEA7-21BA-4739-997F-A47230CDD6D0}" destId="{A9DCE75B-E75D-469D-9297-0BCB45E82D92}" srcOrd="0" destOrd="0" presId="urn:microsoft.com/office/officeart/2005/8/layout/vList5"/>
    <dgm:cxn modelId="{9DCD7388-7952-4079-AA3C-C3D5588D589B}" type="presParOf" srcId="{179BFEA7-21BA-4739-997F-A47230CDD6D0}" destId="{619626CF-4021-4DF7-A3F5-FE9E2640B7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D230FB-3581-4D12-8FD8-848019C74CBF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1423EE2-0353-4217-B645-DC6C766342E8}">
      <dgm:prSet phldrT="[Szöveg]"/>
      <dgm:spPr/>
      <dgm:t>
        <a:bodyPr/>
        <a:lstStyle/>
        <a:p>
          <a:r>
            <a:rPr lang="hu-HU" dirty="0" smtClean="0"/>
            <a:t>Igen</a:t>
          </a:r>
          <a:endParaRPr lang="hu-HU" dirty="0"/>
        </a:p>
      </dgm:t>
    </dgm:pt>
    <dgm:pt modelId="{D1696C64-402F-4405-A524-04C33255551D}" type="parTrans" cxnId="{AD482E22-F7D6-4C16-993F-4CA2245C873A}">
      <dgm:prSet/>
      <dgm:spPr/>
      <dgm:t>
        <a:bodyPr/>
        <a:lstStyle/>
        <a:p>
          <a:endParaRPr lang="hu-HU"/>
        </a:p>
      </dgm:t>
    </dgm:pt>
    <dgm:pt modelId="{2B462AD9-46F7-48CB-9F2E-BBA92A4F3C8A}" type="sibTrans" cxnId="{AD482E22-F7D6-4C16-993F-4CA2245C873A}">
      <dgm:prSet/>
      <dgm:spPr/>
      <dgm:t>
        <a:bodyPr/>
        <a:lstStyle/>
        <a:p>
          <a:endParaRPr lang="hu-HU"/>
        </a:p>
      </dgm:t>
    </dgm:pt>
    <dgm:pt modelId="{36441067-09FB-4624-B293-0B3457538794}">
      <dgm:prSet phldrT="[Szöveg]" custT="1"/>
      <dgm:spPr/>
      <dgm:t>
        <a:bodyPr/>
        <a:lstStyle/>
        <a:p>
          <a:r>
            <a:rPr lang="hu-HU" sz="2200" b="1" dirty="0" smtClean="0"/>
            <a:t>Kevés számú ügylet az év során</a:t>
          </a:r>
          <a:endParaRPr lang="hu-HU" sz="2200" b="1" dirty="0"/>
        </a:p>
      </dgm:t>
    </dgm:pt>
    <dgm:pt modelId="{7221E478-8758-4B14-9E24-FC255147E680}" type="parTrans" cxnId="{8F2974E1-2583-4CF9-9D88-335039FAF036}">
      <dgm:prSet/>
      <dgm:spPr/>
      <dgm:t>
        <a:bodyPr/>
        <a:lstStyle/>
        <a:p>
          <a:endParaRPr lang="hu-HU"/>
        </a:p>
      </dgm:t>
    </dgm:pt>
    <dgm:pt modelId="{53A24766-9E0E-4794-B259-D5BE142B7909}" type="sibTrans" cxnId="{8F2974E1-2583-4CF9-9D88-335039FAF036}">
      <dgm:prSet/>
      <dgm:spPr/>
      <dgm:t>
        <a:bodyPr/>
        <a:lstStyle/>
        <a:p>
          <a:endParaRPr lang="hu-HU"/>
        </a:p>
      </dgm:t>
    </dgm:pt>
    <dgm:pt modelId="{84212574-5CA6-468C-A7D1-8744AFC7B0AF}">
      <dgm:prSet phldrT="[Szöveg]" custT="1"/>
      <dgm:spPr/>
      <dgm:t>
        <a:bodyPr/>
        <a:lstStyle/>
        <a:p>
          <a:r>
            <a:rPr lang="hu-HU" sz="2200" b="1" dirty="0" smtClean="0"/>
            <a:t>A folyamatok nem vagy nem megfelelően kontrolláltak</a:t>
          </a:r>
          <a:endParaRPr lang="hu-HU" sz="2200" b="1" dirty="0"/>
        </a:p>
      </dgm:t>
    </dgm:pt>
    <dgm:pt modelId="{A014484B-249D-4E9B-ABD9-204F79E71A6C}" type="parTrans" cxnId="{0E52F7E5-B626-44B5-B6E0-48BBF4A7D336}">
      <dgm:prSet/>
      <dgm:spPr/>
      <dgm:t>
        <a:bodyPr/>
        <a:lstStyle/>
        <a:p>
          <a:endParaRPr lang="hu-HU"/>
        </a:p>
      </dgm:t>
    </dgm:pt>
    <dgm:pt modelId="{80E71FBD-69B8-41E3-9759-6ECE343E2E21}" type="sibTrans" cxnId="{0E52F7E5-B626-44B5-B6E0-48BBF4A7D336}">
      <dgm:prSet/>
      <dgm:spPr/>
      <dgm:t>
        <a:bodyPr/>
        <a:lstStyle/>
        <a:p>
          <a:endParaRPr lang="hu-HU"/>
        </a:p>
      </dgm:t>
    </dgm:pt>
    <dgm:pt modelId="{F137FEFA-773C-447C-9C94-25BEBB66538F}">
      <dgm:prSet phldrT="[Szöveg]"/>
      <dgm:spPr/>
      <dgm:t>
        <a:bodyPr/>
        <a:lstStyle/>
        <a:p>
          <a:r>
            <a:rPr lang="hu-HU" dirty="0" smtClean="0"/>
            <a:t>Nem</a:t>
          </a:r>
          <a:endParaRPr lang="hu-HU" dirty="0"/>
        </a:p>
      </dgm:t>
    </dgm:pt>
    <dgm:pt modelId="{3C30E562-8EFC-47C1-8C9C-C3070E6CA5DD}" type="parTrans" cxnId="{B6CE594F-5E0E-42DC-8601-662F76D7F819}">
      <dgm:prSet/>
      <dgm:spPr/>
      <dgm:t>
        <a:bodyPr/>
        <a:lstStyle/>
        <a:p>
          <a:endParaRPr lang="hu-HU"/>
        </a:p>
      </dgm:t>
    </dgm:pt>
    <dgm:pt modelId="{1F2A32EB-262A-4C8A-B5A5-12D82C9B1BC0}" type="sibTrans" cxnId="{B6CE594F-5E0E-42DC-8601-662F76D7F819}">
      <dgm:prSet/>
      <dgm:spPr/>
      <dgm:t>
        <a:bodyPr/>
        <a:lstStyle/>
        <a:p>
          <a:endParaRPr lang="hu-HU"/>
        </a:p>
      </dgm:t>
    </dgm:pt>
    <dgm:pt modelId="{281919AA-D6FA-4E98-99C9-10D7C32EA72A}">
      <dgm:prSet phldrT="[Szöveg]" custT="1"/>
      <dgm:spPr/>
      <dgm:t>
        <a:bodyPr/>
        <a:lstStyle/>
        <a:p>
          <a:r>
            <a:rPr lang="hu-HU" sz="2200" b="1" dirty="0" smtClean="0"/>
            <a:t>Nagy számú ügylet, komplex folyamatok</a:t>
          </a:r>
          <a:endParaRPr lang="hu-HU" sz="2200" b="1" dirty="0"/>
        </a:p>
      </dgm:t>
    </dgm:pt>
    <dgm:pt modelId="{9145FD3E-7153-415A-A734-4FA643D61A5A}" type="parTrans" cxnId="{A2D6F620-CAA1-46C1-8DCD-BFF677D58272}">
      <dgm:prSet/>
      <dgm:spPr/>
      <dgm:t>
        <a:bodyPr/>
        <a:lstStyle/>
        <a:p>
          <a:endParaRPr lang="hu-HU"/>
        </a:p>
      </dgm:t>
    </dgm:pt>
    <dgm:pt modelId="{4AB6FCFC-8AB2-4E7D-B8DF-20D845FDF4C5}" type="sibTrans" cxnId="{A2D6F620-CAA1-46C1-8DCD-BFF677D58272}">
      <dgm:prSet/>
      <dgm:spPr/>
      <dgm:t>
        <a:bodyPr/>
        <a:lstStyle/>
        <a:p>
          <a:endParaRPr lang="hu-HU"/>
        </a:p>
      </dgm:t>
    </dgm:pt>
    <dgm:pt modelId="{AD3D76F7-DC64-43F6-B840-7F3BD121548E}">
      <dgm:prSet phldrT="[Szöveg]" custT="1"/>
      <dgm:spPr/>
      <dgm:t>
        <a:bodyPr/>
        <a:lstStyle/>
        <a:p>
          <a:r>
            <a:rPr lang="hu-HU" sz="2200" b="1" dirty="0" smtClean="0"/>
            <a:t>A folyamatok megfelelően kontrolláltak</a:t>
          </a:r>
        </a:p>
      </dgm:t>
    </dgm:pt>
    <dgm:pt modelId="{4E5E3D4F-435F-4025-9EE0-B010C325B68F}" type="parTrans" cxnId="{FEAC0B70-2C4E-48FF-9BFD-FC1F83E875BF}">
      <dgm:prSet/>
      <dgm:spPr/>
      <dgm:t>
        <a:bodyPr/>
        <a:lstStyle/>
        <a:p>
          <a:endParaRPr lang="hu-HU"/>
        </a:p>
      </dgm:t>
    </dgm:pt>
    <dgm:pt modelId="{CBA1CEF2-8F69-448B-B770-E101695EA4B5}" type="sibTrans" cxnId="{FEAC0B70-2C4E-48FF-9BFD-FC1F83E875BF}">
      <dgm:prSet/>
      <dgm:spPr/>
      <dgm:t>
        <a:bodyPr/>
        <a:lstStyle/>
        <a:p>
          <a:endParaRPr lang="hu-HU"/>
        </a:p>
      </dgm:t>
    </dgm:pt>
    <dgm:pt modelId="{66A473E9-5757-412B-A788-B172E4B6BD0F}" type="pres">
      <dgm:prSet presAssocID="{41D230FB-3581-4D12-8FD8-848019C74C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3D7C4A3-FA3A-4211-BE65-611BFDF2DDA2}" type="pres">
      <dgm:prSet presAssocID="{A1423EE2-0353-4217-B645-DC6C766342E8}" presName="root" presStyleCnt="0"/>
      <dgm:spPr/>
    </dgm:pt>
    <dgm:pt modelId="{8B0D740C-17C4-4DBA-8E3A-8D67CB8D5E03}" type="pres">
      <dgm:prSet presAssocID="{A1423EE2-0353-4217-B645-DC6C766342E8}" presName="rootComposite" presStyleCnt="0"/>
      <dgm:spPr/>
    </dgm:pt>
    <dgm:pt modelId="{7F56C188-4908-47C8-A557-EB7CC6B95CBD}" type="pres">
      <dgm:prSet presAssocID="{A1423EE2-0353-4217-B645-DC6C766342E8}" presName="rootText" presStyleLbl="node1" presStyleIdx="0" presStyleCnt="2"/>
      <dgm:spPr/>
      <dgm:t>
        <a:bodyPr/>
        <a:lstStyle/>
        <a:p>
          <a:endParaRPr lang="hu-HU"/>
        </a:p>
      </dgm:t>
    </dgm:pt>
    <dgm:pt modelId="{AE16E87D-1FD9-43AE-920E-F07DF9D7B56A}" type="pres">
      <dgm:prSet presAssocID="{A1423EE2-0353-4217-B645-DC6C766342E8}" presName="rootConnector" presStyleLbl="node1" presStyleIdx="0" presStyleCnt="2"/>
      <dgm:spPr/>
      <dgm:t>
        <a:bodyPr/>
        <a:lstStyle/>
        <a:p>
          <a:endParaRPr lang="hu-HU"/>
        </a:p>
      </dgm:t>
    </dgm:pt>
    <dgm:pt modelId="{0B0FCC31-3A08-475C-A555-129021A9F963}" type="pres">
      <dgm:prSet presAssocID="{A1423EE2-0353-4217-B645-DC6C766342E8}" presName="childShape" presStyleCnt="0"/>
      <dgm:spPr/>
    </dgm:pt>
    <dgm:pt modelId="{4EF76A97-8637-4639-8012-458DD2283F63}" type="pres">
      <dgm:prSet presAssocID="{7221E478-8758-4B14-9E24-FC255147E680}" presName="Name13" presStyleLbl="parChTrans1D2" presStyleIdx="0" presStyleCnt="4"/>
      <dgm:spPr/>
      <dgm:t>
        <a:bodyPr/>
        <a:lstStyle/>
        <a:p>
          <a:endParaRPr lang="hu-HU"/>
        </a:p>
      </dgm:t>
    </dgm:pt>
    <dgm:pt modelId="{CD4BD989-E7BE-4215-A195-0AD15397C911}" type="pres">
      <dgm:prSet presAssocID="{36441067-09FB-4624-B293-0B345753879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2EBB99-4390-4A95-8A33-0D0515D96AF4}" type="pres">
      <dgm:prSet presAssocID="{A014484B-249D-4E9B-ABD9-204F79E71A6C}" presName="Name13" presStyleLbl="parChTrans1D2" presStyleIdx="1" presStyleCnt="4"/>
      <dgm:spPr/>
      <dgm:t>
        <a:bodyPr/>
        <a:lstStyle/>
        <a:p>
          <a:endParaRPr lang="hu-HU"/>
        </a:p>
      </dgm:t>
    </dgm:pt>
    <dgm:pt modelId="{7CAF1265-29AA-4A16-88E1-5213400A657F}" type="pres">
      <dgm:prSet presAssocID="{84212574-5CA6-468C-A7D1-8744AFC7B0A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4C1F29-7F85-4C0E-B41A-885D15DEFD36}" type="pres">
      <dgm:prSet presAssocID="{F137FEFA-773C-447C-9C94-25BEBB66538F}" presName="root" presStyleCnt="0"/>
      <dgm:spPr/>
    </dgm:pt>
    <dgm:pt modelId="{F1F32270-5567-4D22-A1A2-A9EE7D795585}" type="pres">
      <dgm:prSet presAssocID="{F137FEFA-773C-447C-9C94-25BEBB66538F}" presName="rootComposite" presStyleCnt="0"/>
      <dgm:spPr/>
    </dgm:pt>
    <dgm:pt modelId="{32E36233-AC79-431E-9D8C-E81A8B368C99}" type="pres">
      <dgm:prSet presAssocID="{F137FEFA-773C-447C-9C94-25BEBB66538F}" presName="rootText" presStyleLbl="node1" presStyleIdx="1" presStyleCnt="2"/>
      <dgm:spPr/>
      <dgm:t>
        <a:bodyPr/>
        <a:lstStyle/>
        <a:p>
          <a:endParaRPr lang="hu-HU"/>
        </a:p>
      </dgm:t>
    </dgm:pt>
    <dgm:pt modelId="{968961A8-7B68-41A8-B124-2ED0B0122B54}" type="pres">
      <dgm:prSet presAssocID="{F137FEFA-773C-447C-9C94-25BEBB66538F}" presName="rootConnector" presStyleLbl="node1" presStyleIdx="1" presStyleCnt="2"/>
      <dgm:spPr/>
      <dgm:t>
        <a:bodyPr/>
        <a:lstStyle/>
        <a:p>
          <a:endParaRPr lang="hu-HU"/>
        </a:p>
      </dgm:t>
    </dgm:pt>
    <dgm:pt modelId="{5C182974-8287-4226-BF72-9FC1848BE947}" type="pres">
      <dgm:prSet presAssocID="{F137FEFA-773C-447C-9C94-25BEBB66538F}" presName="childShape" presStyleCnt="0"/>
      <dgm:spPr/>
    </dgm:pt>
    <dgm:pt modelId="{33C0368A-E839-461E-A59B-F02D6BC53F4B}" type="pres">
      <dgm:prSet presAssocID="{9145FD3E-7153-415A-A734-4FA643D61A5A}" presName="Name13" presStyleLbl="parChTrans1D2" presStyleIdx="2" presStyleCnt="4"/>
      <dgm:spPr/>
      <dgm:t>
        <a:bodyPr/>
        <a:lstStyle/>
        <a:p>
          <a:endParaRPr lang="hu-HU"/>
        </a:p>
      </dgm:t>
    </dgm:pt>
    <dgm:pt modelId="{40D43FCF-1EA2-4D4F-B098-DC30A46BFC7C}" type="pres">
      <dgm:prSet presAssocID="{281919AA-D6FA-4E98-99C9-10D7C32EA72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C6E9E9-13D8-49A8-98E1-7293E0799E35}" type="pres">
      <dgm:prSet presAssocID="{4E5E3D4F-435F-4025-9EE0-B010C325B68F}" presName="Name13" presStyleLbl="parChTrans1D2" presStyleIdx="3" presStyleCnt="4"/>
      <dgm:spPr/>
      <dgm:t>
        <a:bodyPr/>
        <a:lstStyle/>
        <a:p>
          <a:endParaRPr lang="hu-HU"/>
        </a:p>
      </dgm:t>
    </dgm:pt>
    <dgm:pt modelId="{DA3C221C-A302-4FCD-8886-DA322F515318}" type="pres">
      <dgm:prSet presAssocID="{AD3D76F7-DC64-43F6-B840-7F3BD121548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6CE594F-5E0E-42DC-8601-662F76D7F819}" srcId="{41D230FB-3581-4D12-8FD8-848019C74CBF}" destId="{F137FEFA-773C-447C-9C94-25BEBB66538F}" srcOrd="1" destOrd="0" parTransId="{3C30E562-8EFC-47C1-8C9C-C3070E6CA5DD}" sibTransId="{1F2A32EB-262A-4C8A-B5A5-12D82C9B1BC0}"/>
    <dgm:cxn modelId="{8F2974E1-2583-4CF9-9D88-335039FAF036}" srcId="{A1423EE2-0353-4217-B645-DC6C766342E8}" destId="{36441067-09FB-4624-B293-0B3457538794}" srcOrd="0" destOrd="0" parTransId="{7221E478-8758-4B14-9E24-FC255147E680}" sibTransId="{53A24766-9E0E-4794-B259-D5BE142B7909}"/>
    <dgm:cxn modelId="{47E1BE88-5545-46C2-8ECB-AC0E0E645D65}" type="presOf" srcId="{AD3D76F7-DC64-43F6-B840-7F3BD121548E}" destId="{DA3C221C-A302-4FCD-8886-DA322F515318}" srcOrd="0" destOrd="0" presId="urn:microsoft.com/office/officeart/2005/8/layout/hierarchy3"/>
    <dgm:cxn modelId="{FC5EF69C-6F09-479A-9FAD-FBC39EC277CC}" type="presOf" srcId="{9145FD3E-7153-415A-A734-4FA643D61A5A}" destId="{33C0368A-E839-461E-A59B-F02D6BC53F4B}" srcOrd="0" destOrd="0" presId="urn:microsoft.com/office/officeart/2005/8/layout/hierarchy3"/>
    <dgm:cxn modelId="{A2D6F620-CAA1-46C1-8DCD-BFF677D58272}" srcId="{F137FEFA-773C-447C-9C94-25BEBB66538F}" destId="{281919AA-D6FA-4E98-99C9-10D7C32EA72A}" srcOrd="0" destOrd="0" parTransId="{9145FD3E-7153-415A-A734-4FA643D61A5A}" sibTransId="{4AB6FCFC-8AB2-4E7D-B8DF-20D845FDF4C5}"/>
    <dgm:cxn modelId="{6879D2AA-1E02-4FD9-9A42-70F7D7A9E42B}" type="presOf" srcId="{A1423EE2-0353-4217-B645-DC6C766342E8}" destId="{7F56C188-4908-47C8-A557-EB7CC6B95CBD}" srcOrd="0" destOrd="0" presId="urn:microsoft.com/office/officeart/2005/8/layout/hierarchy3"/>
    <dgm:cxn modelId="{AD482E22-F7D6-4C16-993F-4CA2245C873A}" srcId="{41D230FB-3581-4D12-8FD8-848019C74CBF}" destId="{A1423EE2-0353-4217-B645-DC6C766342E8}" srcOrd="0" destOrd="0" parTransId="{D1696C64-402F-4405-A524-04C33255551D}" sibTransId="{2B462AD9-46F7-48CB-9F2E-BBA92A4F3C8A}"/>
    <dgm:cxn modelId="{069CD721-72E3-4F1D-8DF3-52B0FDD7BAC2}" type="presOf" srcId="{A014484B-249D-4E9B-ABD9-204F79E71A6C}" destId="{3E2EBB99-4390-4A95-8A33-0D0515D96AF4}" srcOrd="0" destOrd="0" presId="urn:microsoft.com/office/officeart/2005/8/layout/hierarchy3"/>
    <dgm:cxn modelId="{9587B017-666C-48A5-97A6-58D946D27DB3}" type="presOf" srcId="{281919AA-D6FA-4E98-99C9-10D7C32EA72A}" destId="{40D43FCF-1EA2-4D4F-B098-DC30A46BFC7C}" srcOrd="0" destOrd="0" presId="urn:microsoft.com/office/officeart/2005/8/layout/hierarchy3"/>
    <dgm:cxn modelId="{7CCDF8A2-FDFE-4B88-A724-4406DD4875BD}" type="presOf" srcId="{84212574-5CA6-468C-A7D1-8744AFC7B0AF}" destId="{7CAF1265-29AA-4A16-88E1-5213400A657F}" srcOrd="0" destOrd="0" presId="urn:microsoft.com/office/officeart/2005/8/layout/hierarchy3"/>
    <dgm:cxn modelId="{EDD5BFEB-900E-46DD-A017-68C2B93CB608}" type="presOf" srcId="{A1423EE2-0353-4217-B645-DC6C766342E8}" destId="{AE16E87D-1FD9-43AE-920E-F07DF9D7B56A}" srcOrd="1" destOrd="0" presId="urn:microsoft.com/office/officeart/2005/8/layout/hierarchy3"/>
    <dgm:cxn modelId="{C8817906-DA01-4A02-836C-5AA3BDA0F363}" type="presOf" srcId="{F137FEFA-773C-447C-9C94-25BEBB66538F}" destId="{32E36233-AC79-431E-9D8C-E81A8B368C99}" srcOrd="0" destOrd="0" presId="urn:microsoft.com/office/officeart/2005/8/layout/hierarchy3"/>
    <dgm:cxn modelId="{6C00AA94-195F-4DA0-92E7-B68A46117968}" type="presOf" srcId="{36441067-09FB-4624-B293-0B3457538794}" destId="{CD4BD989-E7BE-4215-A195-0AD15397C911}" srcOrd="0" destOrd="0" presId="urn:microsoft.com/office/officeart/2005/8/layout/hierarchy3"/>
    <dgm:cxn modelId="{704B535E-6503-49F5-9D20-A72F3C27E0DA}" type="presOf" srcId="{41D230FB-3581-4D12-8FD8-848019C74CBF}" destId="{66A473E9-5757-412B-A788-B172E4B6BD0F}" srcOrd="0" destOrd="0" presId="urn:microsoft.com/office/officeart/2005/8/layout/hierarchy3"/>
    <dgm:cxn modelId="{8B0B150D-35B9-4E12-9C00-38A32DCE75B1}" type="presOf" srcId="{7221E478-8758-4B14-9E24-FC255147E680}" destId="{4EF76A97-8637-4639-8012-458DD2283F63}" srcOrd="0" destOrd="0" presId="urn:microsoft.com/office/officeart/2005/8/layout/hierarchy3"/>
    <dgm:cxn modelId="{FEAC0B70-2C4E-48FF-9BFD-FC1F83E875BF}" srcId="{F137FEFA-773C-447C-9C94-25BEBB66538F}" destId="{AD3D76F7-DC64-43F6-B840-7F3BD121548E}" srcOrd="1" destOrd="0" parTransId="{4E5E3D4F-435F-4025-9EE0-B010C325B68F}" sibTransId="{CBA1CEF2-8F69-448B-B770-E101695EA4B5}"/>
    <dgm:cxn modelId="{0E52F7E5-B626-44B5-B6E0-48BBF4A7D336}" srcId="{A1423EE2-0353-4217-B645-DC6C766342E8}" destId="{84212574-5CA6-468C-A7D1-8744AFC7B0AF}" srcOrd="1" destOrd="0" parTransId="{A014484B-249D-4E9B-ABD9-204F79E71A6C}" sibTransId="{80E71FBD-69B8-41E3-9759-6ECE343E2E21}"/>
    <dgm:cxn modelId="{B3ED7444-CDD8-47C9-8FC0-2A979521A23A}" type="presOf" srcId="{4E5E3D4F-435F-4025-9EE0-B010C325B68F}" destId="{18C6E9E9-13D8-49A8-98E1-7293E0799E35}" srcOrd="0" destOrd="0" presId="urn:microsoft.com/office/officeart/2005/8/layout/hierarchy3"/>
    <dgm:cxn modelId="{EAC325AF-5B50-4D20-82C5-11C3403EC93D}" type="presOf" srcId="{F137FEFA-773C-447C-9C94-25BEBB66538F}" destId="{968961A8-7B68-41A8-B124-2ED0B0122B54}" srcOrd="1" destOrd="0" presId="urn:microsoft.com/office/officeart/2005/8/layout/hierarchy3"/>
    <dgm:cxn modelId="{7A0451EE-185A-42EF-86F1-B7823E24D800}" type="presParOf" srcId="{66A473E9-5757-412B-A788-B172E4B6BD0F}" destId="{73D7C4A3-FA3A-4211-BE65-611BFDF2DDA2}" srcOrd="0" destOrd="0" presId="urn:microsoft.com/office/officeart/2005/8/layout/hierarchy3"/>
    <dgm:cxn modelId="{DC05D903-56CA-4CE8-B197-B256ABD4A0F5}" type="presParOf" srcId="{73D7C4A3-FA3A-4211-BE65-611BFDF2DDA2}" destId="{8B0D740C-17C4-4DBA-8E3A-8D67CB8D5E03}" srcOrd="0" destOrd="0" presId="urn:microsoft.com/office/officeart/2005/8/layout/hierarchy3"/>
    <dgm:cxn modelId="{DBC31E1E-5239-456F-8F17-DA8E1FE79C3E}" type="presParOf" srcId="{8B0D740C-17C4-4DBA-8E3A-8D67CB8D5E03}" destId="{7F56C188-4908-47C8-A557-EB7CC6B95CBD}" srcOrd="0" destOrd="0" presId="urn:microsoft.com/office/officeart/2005/8/layout/hierarchy3"/>
    <dgm:cxn modelId="{3838C71D-F538-4D21-AF74-7FE1F716E614}" type="presParOf" srcId="{8B0D740C-17C4-4DBA-8E3A-8D67CB8D5E03}" destId="{AE16E87D-1FD9-43AE-920E-F07DF9D7B56A}" srcOrd="1" destOrd="0" presId="urn:microsoft.com/office/officeart/2005/8/layout/hierarchy3"/>
    <dgm:cxn modelId="{6120BC38-B1CC-4B51-BC38-CCD4CC5CEB41}" type="presParOf" srcId="{73D7C4A3-FA3A-4211-BE65-611BFDF2DDA2}" destId="{0B0FCC31-3A08-475C-A555-129021A9F963}" srcOrd="1" destOrd="0" presId="urn:microsoft.com/office/officeart/2005/8/layout/hierarchy3"/>
    <dgm:cxn modelId="{6E03CF7B-E40C-4ECF-B846-D6DE0F0983E0}" type="presParOf" srcId="{0B0FCC31-3A08-475C-A555-129021A9F963}" destId="{4EF76A97-8637-4639-8012-458DD2283F63}" srcOrd="0" destOrd="0" presId="urn:microsoft.com/office/officeart/2005/8/layout/hierarchy3"/>
    <dgm:cxn modelId="{958429B9-CB01-400C-A566-7B8FD7DB9110}" type="presParOf" srcId="{0B0FCC31-3A08-475C-A555-129021A9F963}" destId="{CD4BD989-E7BE-4215-A195-0AD15397C911}" srcOrd="1" destOrd="0" presId="urn:microsoft.com/office/officeart/2005/8/layout/hierarchy3"/>
    <dgm:cxn modelId="{F95C0293-50F3-4FA3-931E-0C4AA3527699}" type="presParOf" srcId="{0B0FCC31-3A08-475C-A555-129021A9F963}" destId="{3E2EBB99-4390-4A95-8A33-0D0515D96AF4}" srcOrd="2" destOrd="0" presId="urn:microsoft.com/office/officeart/2005/8/layout/hierarchy3"/>
    <dgm:cxn modelId="{7C01821C-63B7-4BC8-B041-D4E6BDEFE3F9}" type="presParOf" srcId="{0B0FCC31-3A08-475C-A555-129021A9F963}" destId="{7CAF1265-29AA-4A16-88E1-5213400A657F}" srcOrd="3" destOrd="0" presId="urn:microsoft.com/office/officeart/2005/8/layout/hierarchy3"/>
    <dgm:cxn modelId="{A9FFB998-0CEA-4D24-AA4E-E47EC3F7C905}" type="presParOf" srcId="{66A473E9-5757-412B-A788-B172E4B6BD0F}" destId="{744C1F29-7F85-4C0E-B41A-885D15DEFD36}" srcOrd="1" destOrd="0" presId="urn:microsoft.com/office/officeart/2005/8/layout/hierarchy3"/>
    <dgm:cxn modelId="{7D142CBE-BB6D-44EB-B29E-B299189DDEEF}" type="presParOf" srcId="{744C1F29-7F85-4C0E-B41A-885D15DEFD36}" destId="{F1F32270-5567-4D22-A1A2-A9EE7D795585}" srcOrd="0" destOrd="0" presId="urn:microsoft.com/office/officeart/2005/8/layout/hierarchy3"/>
    <dgm:cxn modelId="{A5967716-117F-48B0-BBE0-1CCF8689982D}" type="presParOf" srcId="{F1F32270-5567-4D22-A1A2-A9EE7D795585}" destId="{32E36233-AC79-431E-9D8C-E81A8B368C99}" srcOrd="0" destOrd="0" presId="urn:microsoft.com/office/officeart/2005/8/layout/hierarchy3"/>
    <dgm:cxn modelId="{6075ED18-F4AC-4BCD-B924-53B644B49C6B}" type="presParOf" srcId="{F1F32270-5567-4D22-A1A2-A9EE7D795585}" destId="{968961A8-7B68-41A8-B124-2ED0B0122B54}" srcOrd="1" destOrd="0" presId="urn:microsoft.com/office/officeart/2005/8/layout/hierarchy3"/>
    <dgm:cxn modelId="{52CD3EFC-B755-48BC-842D-BA8ED2A01E4E}" type="presParOf" srcId="{744C1F29-7F85-4C0E-B41A-885D15DEFD36}" destId="{5C182974-8287-4226-BF72-9FC1848BE947}" srcOrd="1" destOrd="0" presId="urn:microsoft.com/office/officeart/2005/8/layout/hierarchy3"/>
    <dgm:cxn modelId="{5EE44D01-60BA-4DC4-8731-F69C2F74697B}" type="presParOf" srcId="{5C182974-8287-4226-BF72-9FC1848BE947}" destId="{33C0368A-E839-461E-A59B-F02D6BC53F4B}" srcOrd="0" destOrd="0" presId="urn:microsoft.com/office/officeart/2005/8/layout/hierarchy3"/>
    <dgm:cxn modelId="{86766177-2E88-441D-81B3-98EAFADF7D63}" type="presParOf" srcId="{5C182974-8287-4226-BF72-9FC1848BE947}" destId="{40D43FCF-1EA2-4D4F-B098-DC30A46BFC7C}" srcOrd="1" destOrd="0" presId="urn:microsoft.com/office/officeart/2005/8/layout/hierarchy3"/>
    <dgm:cxn modelId="{D6FB10EF-2CB7-406B-97DC-19337D90D471}" type="presParOf" srcId="{5C182974-8287-4226-BF72-9FC1848BE947}" destId="{18C6E9E9-13D8-49A8-98E1-7293E0799E35}" srcOrd="2" destOrd="0" presId="urn:microsoft.com/office/officeart/2005/8/layout/hierarchy3"/>
    <dgm:cxn modelId="{8392C07A-7747-490A-AFBA-5F81434A7728}" type="presParOf" srcId="{5C182974-8287-4226-BF72-9FC1848BE947}" destId="{DA3C221C-A302-4FCD-8886-DA322F51531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1D5636-0EA0-4BBE-A172-5CF1F4C9FA5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7B17FC2-172B-4BAF-8DE1-83E4EB8C279D}">
      <dgm:prSet phldrT="[Szöveg]"/>
      <dgm:spPr/>
      <dgm:t>
        <a:bodyPr/>
        <a:lstStyle/>
        <a:p>
          <a:r>
            <a:rPr lang="hu-HU" dirty="0" smtClean="0"/>
            <a:t>Beszerzés</a:t>
          </a:r>
          <a:endParaRPr lang="hu-HU" dirty="0"/>
        </a:p>
      </dgm:t>
    </dgm:pt>
    <dgm:pt modelId="{E369B3A1-99E0-4BE4-850C-1926C90A4D67}" type="parTrans" cxnId="{B2AB5952-12F1-4563-95DB-052E3371563E}">
      <dgm:prSet/>
      <dgm:spPr/>
      <dgm:t>
        <a:bodyPr/>
        <a:lstStyle/>
        <a:p>
          <a:endParaRPr lang="hu-HU"/>
        </a:p>
      </dgm:t>
    </dgm:pt>
    <dgm:pt modelId="{F865EC8B-968D-4BBD-93BA-F29F64DF9F9A}" type="sibTrans" cxnId="{B2AB5952-12F1-4563-95DB-052E3371563E}">
      <dgm:prSet/>
      <dgm:spPr/>
      <dgm:t>
        <a:bodyPr/>
        <a:lstStyle/>
        <a:p>
          <a:endParaRPr lang="hu-HU"/>
        </a:p>
      </dgm:t>
    </dgm:pt>
    <dgm:pt modelId="{4E658D30-F2F8-412C-92E6-DA443D9DCCE2}">
      <dgm:prSet phldrT="[Szöveg]" custT="1"/>
      <dgm:spPr/>
      <dgm:t>
        <a:bodyPr/>
        <a:lstStyle/>
        <a:p>
          <a:r>
            <a:rPr lang="hu-HU" sz="2400" dirty="0" smtClean="0"/>
            <a:t>szállítók</a:t>
          </a:r>
          <a:endParaRPr lang="hu-HU" sz="2400" dirty="0"/>
        </a:p>
      </dgm:t>
    </dgm:pt>
    <dgm:pt modelId="{03202B78-8805-458C-9949-84CDD731F571}" type="parTrans" cxnId="{439DCE8B-07CB-4DC8-A1C2-7E8C8AAA0045}">
      <dgm:prSet/>
      <dgm:spPr/>
      <dgm:t>
        <a:bodyPr/>
        <a:lstStyle/>
        <a:p>
          <a:endParaRPr lang="hu-HU"/>
        </a:p>
      </dgm:t>
    </dgm:pt>
    <dgm:pt modelId="{2E4B2E7F-4557-47E6-A0CC-E1A7FE32384C}" type="sibTrans" cxnId="{439DCE8B-07CB-4DC8-A1C2-7E8C8AAA0045}">
      <dgm:prSet/>
      <dgm:spPr/>
      <dgm:t>
        <a:bodyPr/>
        <a:lstStyle/>
        <a:p>
          <a:endParaRPr lang="hu-HU"/>
        </a:p>
      </dgm:t>
    </dgm:pt>
    <dgm:pt modelId="{4E956BFB-7A82-4C4C-9916-248DDF4EF7FF}">
      <dgm:prSet phldrT="[Szöveg]" custT="1"/>
      <dgm:spPr/>
      <dgm:t>
        <a:bodyPr/>
        <a:lstStyle/>
        <a:p>
          <a:r>
            <a:rPr lang="hu-HU" sz="2400" dirty="0" smtClean="0"/>
            <a:t>készletek</a:t>
          </a:r>
          <a:endParaRPr lang="hu-HU" sz="2400" dirty="0"/>
        </a:p>
      </dgm:t>
    </dgm:pt>
    <dgm:pt modelId="{0A6CA19A-462D-43A2-89E1-8A5659C8676A}" type="parTrans" cxnId="{A93DD78C-4560-4826-B310-331EEC419856}">
      <dgm:prSet/>
      <dgm:spPr/>
      <dgm:t>
        <a:bodyPr/>
        <a:lstStyle/>
        <a:p>
          <a:endParaRPr lang="hu-HU"/>
        </a:p>
      </dgm:t>
    </dgm:pt>
    <dgm:pt modelId="{09080C20-0D5B-44FD-9593-BE460FF26467}" type="sibTrans" cxnId="{A93DD78C-4560-4826-B310-331EEC419856}">
      <dgm:prSet/>
      <dgm:spPr/>
      <dgm:t>
        <a:bodyPr/>
        <a:lstStyle/>
        <a:p>
          <a:endParaRPr lang="hu-HU"/>
        </a:p>
      </dgm:t>
    </dgm:pt>
    <dgm:pt modelId="{7B02C4AF-BD61-45D8-9A89-1297A943B945}">
      <dgm:prSet phldrT="[Szöveg]"/>
      <dgm:spPr/>
      <dgm:t>
        <a:bodyPr/>
        <a:lstStyle/>
        <a:p>
          <a:r>
            <a:rPr lang="hu-HU" dirty="0" smtClean="0"/>
            <a:t>Értékesítés</a:t>
          </a:r>
          <a:endParaRPr lang="hu-HU" dirty="0"/>
        </a:p>
      </dgm:t>
    </dgm:pt>
    <dgm:pt modelId="{D91C9936-131E-4079-8F42-DA3BB5824C6A}" type="parTrans" cxnId="{1D9215CA-4729-49F7-8497-59C4333BE7F5}">
      <dgm:prSet/>
      <dgm:spPr/>
      <dgm:t>
        <a:bodyPr/>
        <a:lstStyle/>
        <a:p>
          <a:endParaRPr lang="hu-HU"/>
        </a:p>
      </dgm:t>
    </dgm:pt>
    <dgm:pt modelId="{8D6E5957-C78C-4A4E-AF38-6C9D87C5C165}" type="sibTrans" cxnId="{1D9215CA-4729-49F7-8497-59C4333BE7F5}">
      <dgm:prSet/>
      <dgm:spPr/>
      <dgm:t>
        <a:bodyPr/>
        <a:lstStyle/>
        <a:p>
          <a:endParaRPr lang="hu-HU"/>
        </a:p>
      </dgm:t>
    </dgm:pt>
    <dgm:pt modelId="{9FC61E36-E556-4D36-B1CD-C41A2F571FA0}">
      <dgm:prSet phldrT="[Szöveg]" custT="1"/>
      <dgm:spPr/>
      <dgm:t>
        <a:bodyPr/>
        <a:lstStyle/>
        <a:p>
          <a:r>
            <a:rPr lang="hu-HU" sz="2400" b="0" dirty="0" smtClean="0"/>
            <a:t>vevői követelések</a:t>
          </a:r>
          <a:endParaRPr lang="hu-HU" sz="2400" b="0" dirty="0"/>
        </a:p>
      </dgm:t>
    </dgm:pt>
    <dgm:pt modelId="{5BE0CCF0-0A2E-40EF-B082-995CC3DBC4AA}" type="parTrans" cxnId="{09CFE7E4-1EF6-4403-B68E-6004C73D2730}">
      <dgm:prSet/>
      <dgm:spPr/>
      <dgm:t>
        <a:bodyPr/>
        <a:lstStyle/>
        <a:p>
          <a:endParaRPr lang="hu-HU"/>
        </a:p>
      </dgm:t>
    </dgm:pt>
    <dgm:pt modelId="{A4B5C6E8-0A8F-4C06-AB43-5609AC6C359C}" type="sibTrans" cxnId="{09CFE7E4-1EF6-4403-B68E-6004C73D2730}">
      <dgm:prSet/>
      <dgm:spPr/>
      <dgm:t>
        <a:bodyPr/>
        <a:lstStyle/>
        <a:p>
          <a:endParaRPr lang="hu-HU"/>
        </a:p>
      </dgm:t>
    </dgm:pt>
    <dgm:pt modelId="{0F45BDBE-B3D9-4254-9816-5DB1B0C097BD}">
      <dgm:prSet phldrT="[Szöveg]" custT="1"/>
      <dgm:spPr/>
      <dgm:t>
        <a:bodyPr/>
        <a:lstStyle/>
        <a:p>
          <a:r>
            <a:rPr lang="hu-HU" sz="2400" b="0" dirty="0" smtClean="0"/>
            <a:t>árbevétel</a:t>
          </a:r>
          <a:endParaRPr lang="hu-HU" sz="2400" b="0" dirty="0"/>
        </a:p>
      </dgm:t>
    </dgm:pt>
    <dgm:pt modelId="{F58159B2-367E-4124-BC17-1A1C7FDC8FA9}" type="parTrans" cxnId="{D3C3D58F-B76C-4CFC-A4DF-3B7B49CECB0F}">
      <dgm:prSet/>
      <dgm:spPr/>
      <dgm:t>
        <a:bodyPr/>
        <a:lstStyle/>
        <a:p>
          <a:endParaRPr lang="hu-HU"/>
        </a:p>
      </dgm:t>
    </dgm:pt>
    <dgm:pt modelId="{C0D1A8C5-AEF9-46E3-80B6-7018C5A666B1}" type="sibTrans" cxnId="{D3C3D58F-B76C-4CFC-A4DF-3B7B49CECB0F}">
      <dgm:prSet/>
      <dgm:spPr/>
      <dgm:t>
        <a:bodyPr/>
        <a:lstStyle/>
        <a:p>
          <a:endParaRPr lang="hu-HU"/>
        </a:p>
      </dgm:t>
    </dgm:pt>
    <dgm:pt modelId="{BB2F852B-A1FD-4A63-8978-578BF1744D06}">
      <dgm:prSet phldrT="[Szöveg]" custT="1"/>
      <dgm:spPr/>
      <dgm:t>
        <a:bodyPr/>
        <a:lstStyle/>
        <a:p>
          <a:r>
            <a:rPr lang="hu-HU" sz="2400" b="0" dirty="0" smtClean="0"/>
            <a:t>ELÁBÉ</a:t>
          </a:r>
          <a:endParaRPr lang="hu-HU" sz="2400" b="0" dirty="0"/>
        </a:p>
      </dgm:t>
    </dgm:pt>
    <dgm:pt modelId="{6C8107C9-4B4B-471E-A1F9-3AB83270B9FB}" type="parTrans" cxnId="{45C6FB95-90A6-406D-88E9-1B4590B7622C}">
      <dgm:prSet/>
      <dgm:spPr/>
      <dgm:t>
        <a:bodyPr/>
        <a:lstStyle/>
        <a:p>
          <a:endParaRPr lang="hu-HU"/>
        </a:p>
      </dgm:t>
    </dgm:pt>
    <dgm:pt modelId="{FDADC1AA-699F-48E4-99F1-57235B981ACE}" type="sibTrans" cxnId="{45C6FB95-90A6-406D-88E9-1B4590B7622C}">
      <dgm:prSet/>
      <dgm:spPr/>
      <dgm:t>
        <a:bodyPr/>
        <a:lstStyle/>
        <a:p>
          <a:endParaRPr lang="hu-HU"/>
        </a:p>
      </dgm:t>
    </dgm:pt>
    <dgm:pt modelId="{7B3C1E7E-1D62-42DE-BABE-3C25B3671D13}">
      <dgm:prSet phldrT="[Szöveg]" custT="1"/>
      <dgm:spPr/>
      <dgm:t>
        <a:bodyPr/>
        <a:lstStyle/>
        <a:p>
          <a:r>
            <a:rPr lang="hu-HU" sz="2400" b="0" dirty="0" smtClean="0"/>
            <a:t>egyéb ráfordítás (engedmények)</a:t>
          </a:r>
          <a:endParaRPr lang="hu-HU" sz="2400" b="0" dirty="0"/>
        </a:p>
      </dgm:t>
    </dgm:pt>
    <dgm:pt modelId="{57946945-B7CE-438B-90A7-11809F2866EE}" type="parTrans" cxnId="{040817BD-8B30-40BE-B14E-DB848F783CDC}">
      <dgm:prSet/>
      <dgm:spPr/>
      <dgm:t>
        <a:bodyPr/>
        <a:lstStyle/>
        <a:p>
          <a:endParaRPr lang="hu-HU"/>
        </a:p>
      </dgm:t>
    </dgm:pt>
    <dgm:pt modelId="{5CBFDB07-117D-4529-947B-5B82D08E87D7}" type="sibTrans" cxnId="{040817BD-8B30-40BE-B14E-DB848F783CDC}">
      <dgm:prSet/>
      <dgm:spPr/>
      <dgm:t>
        <a:bodyPr/>
        <a:lstStyle/>
        <a:p>
          <a:endParaRPr lang="hu-HU"/>
        </a:p>
      </dgm:t>
    </dgm:pt>
    <dgm:pt modelId="{7CA86AA6-1DEF-4B21-920A-9E1F49669B39}">
      <dgm:prSet phldrT="[Szöveg]" custT="1"/>
      <dgm:spPr/>
      <dgm:t>
        <a:bodyPr/>
        <a:lstStyle/>
        <a:p>
          <a:r>
            <a:rPr lang="hu-HU" sz="2400" dirty="0" smtClean="0"/>
            <a:t>pénzeszközük (kifizetések)</a:t>
          </a:r>
          <a:endParaRPr lang="hu-HU" sz="2400" dirty="0"/>
        </a:p>
      </dgm:t>
    </dgm:pt>
    <dgm:pt modelId="{8185E5A5-DDCF-413B-B185-E613EADB8B4A}" type="parTrans" cxnId="{CFC93777-DED5-49DC-B528-6E394D59851D}">
      <dgm:prSet/>
      <dgm:spPr/>
      <dgm:t>
        <a:bodyPr/>
        <a:lstStyle/>
        <a:p>
          <a:endParaRPr lang="hu-HU"/>
        </a:p>
      </dgm:t>
    </dgm:pt>
    <dgm:pt modelId="{2E74D38B-D251-47D6-A6E9-06C7DCD23F8B}" type="sibTrans" cxnId="{CFC93777-DED5-49DC-B528-6E394D59851D}">
      <dgm:prSet/>
      <dgm:spPr/>
      <dgm:t>
        <a:bodyPr/>
        <a:lstStyle/>
        <a:p>
          <a:endParaRPr lang="hu-HU"/>
        </a:p>
      </dgm:t>
    </dgm:pt>
    <dgm:pt modelId="{4082A3A0-41CB-4471-B1B8-693EF9178507}">
      <dgm:prSet phldrT="[Szöveg]" custT="1"/>
      <dgm:spPr/>
      <dgm:t>
        <a:bodyPr/>
        <a:lstStyle/>
        <a:p>
          <a:r>
            <a:rPr lang="hu-HU" sz="2400" b="0" dirty="0" smtClean="0"/>
            <a:t>pénzeszközök</a:t>
          </a:r>
          <a:br>
            <a:rPr lang="hu-HU" sz="2400" b="0" dirty="0" smtClean="0"/>
          </a:br>
          <a:r>
            <a:rPr lang="hu-HU" sz="2400" b="0" dirty="0" smtClean="0"/>
            <a:t>(pénzbeszedés)</a:t>
          </a:r>
          <a:endParaRPr lang="hu-HU" sz="2400" b="0" dirty="0"/>
        </a:p>
      </dgm:t>
    </dgm:pt>
    <dgm:pt modelId="{B6D82C9E-85D8-461C-9233-D82A43479160}" type="parTrans" cxnId="{E91A1E5D-63FA-4AA1-BB9E-1586A22498A5}">
      <dgm:prSet/>
      <dgm:spPr/>
      <dgm:t>
        <a:bodyPr/>
        <a:lstStyle/>
        <a:p>
          <a:endParaRPr lang="hu-HU"/>
        </a:p>
      </dgm:t>
    </dgm:pt>
    <dgm:pt modelId="{C24646AB-5DF4-428D-BD8F-C366C6AB5DA9}" type="sibTrans" cxnId="{E91A1E5D-63FA-4AA1-BB9E-1586A22498A5}">
      <dgm:prSet/>
      <dgm:spPr/>
      <dgm:t>
        <a:bodyPr/>
        <a:lstStyle/>
        <a:p>
          <a:endParaRPr lang="hu-HU"/>
        </a:p>
      </dgm:t>
    </dgm:pt>
    <dgm:pt modelId="{6223272A-608B-47E5-BCAC-72C3B01FFB82}">
      <dgm:prSet phldrT="[Szöveg]" custT="1"/>
      <dgm:spPr/>
      <dgm:t>
        <a:bodyPr/>
        <a:lstStyle/>
        <a:p>
          <a:r>
            <a:rPr lang="hu-HU" sz="2400" b="0" dirty="0" smtClean="0"/>
            <a:t>garanciális CT</a:t>
          </a:r>
          <a:endParaRPr lang="hu-HU" sz="2400" b="0" dirty="0"/>
        </a:p>
      </dgm:t>
    </dgm:pt>
    <dgm:pt modelId="{E2490DEA-48BC-41E0-B74E-5B7AFA94E5CF}" type="parTrans" cxnId="{C3AF0290-5934-4C0D-8ABB-74793344DD85}">
      <dgm:prSet/>
      <dgm:spPr/>
      <dgm:t>
        <a:bodyPr/>
        <a:lstStyle/>
        <a:p>
          <a:endParaRPr lang="hu-HU"/>
        </a:p>
      </dgm:t>
    </dgm:pt>
    <dgm:pt modelId="{BF1CF519-C109-439E-A34A-5656DC4AEF87}" type="sibTrans" cxnId="{C3AF0290-5934-4C0D-8ABB-74793344DD85}">
      <dgm:prSet/>
      <dgm:spPr/>
      <dgm:t>
        <a:bodyPr/>
        <a:lstStyle/>
        <a:p>
          <a:endParaRPr lang="hu-HU"/>
        </a:p>
      </dgm:t>
    </dgm:pt>
    <dgm:pt modelId="{F8BF1F03-90CB-4982-BEA5-6D768918413A}" type="pres">
      <dgm:prSet presAssocID="{D31D5636-0EA0-4BBE-A172-5CF1F4C9FA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4D16CF8-F580-4E71-8B56-0C67EDA969F5}" type="pres">
      <dgm:prSet presAssocID="{07B17FC2-172B-4BAF-8DE1-83E4EB8C279D}" presName="root" presStyleCnt="0"/>
      <dgm:spPr/>
    </dgm:pt>
    <dgm:pt modelId="{6D3DDB4B-F30F-49D9-BA1A-C19584B56FD7}" type="pres">
      <dgm:prSet presAssocID="{07B17FC2-172B-4BAF-8DE1-83E4EB8C279D}" presName="rootComposite" presStyleCnt="0"/>
      <dgm:spPr/>
    </dgm:pt>
    <dgm:pt modelId="{5417C42A-D132-4AAB-BCCF-F58C408D462D}" type="pres">
      <dgm:prSet presAssocID="{07B17FC2-172B-4BAF-8DE1-83E4EB8C279D}" presName="rootText" presStyleLbl="node1" presStyleIdx="0" presStyleCnt="2" custScaleX="351725"/>
      <dgm:spPr/>
      <dgm:t>
        <a:bodyPr/>
        <a:lstStyle/>
        <a:p>
          <a:endParaRPr lang="hu-HU"/>
        </a:p>
      </dgm:t>
    </dgm:pt>
    <dgm:pt modelId="{ABA28C52-67BF-4917-8ED7-CFAEBFC827CD}" type="pres">
      <dgm:prSet presAssocID="{07B17FC2-172B-4BAF-8DE1-83E4EB8C279D}" presName="rootConnector" presStyleLbl="node1" presStyleIdx="0" presStyleCnt="2"/>
      <dgm:spPr/>
      <dgm:t>
        <a:bodyPr/>
        <a:lstStyle/>
        <a:p>
          <a:endParaRPr lang="hu-HU"/>
        </a:p>
      </dgm:t>
    </dgm:pt>
    <dgm:pt modelId="{BAA55665-AD96-4056-944C-DBC1481900F0}" type="pres">
      <dgm:prSet presAssocID="{07B17FC2-172B-4BAF-8DE1-83E4EB8C279D}" presName="childShape" presStyleCnt="0"/>
      <dgm:spPr/>
    </dgm:pt>
    <dgm:pt modelId="{92BA5630-5DE5-46DA-BB5D-21088059D8BB}" type="pres">
      <dgm:prSet presAssocID="{03202B78-8805-458C-9949-84CDD731F571}" presName="Name13" presStyleLbl="parChTrans1D2" presStyleIdx="0" presStyleCnt="9"/>
      <dgm:spPr/>
      <dgm:t>
        <a:bodyPr/>
        <a:lstStyle/>
        <a:p>
          <a:endParaRPr lang="hu-HU"/>
        </a:p>
      </dgm:t>
    </dgm:pt>
    <dgm:pt modelId="{7FBBD3A0-E956-4B74-8243-0F60FB836351}" type="pres">
      <dgm:prSet presAssocID="{4E658D30-F2F8-412C-92E6-DA443D9DCCE2}" presName="childText" presStyleLbl="bgAcc1" presStyleIdx="0" presStyleCnt="9" custScaleX="2743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ADB7A8-0792-4166-ABAF-07ED2D6019D4}" type="pres">
      <dgm:prSet presAssocID="{0A6CA19A-462D-43A2-89E1-8A5659C8676A}" presName="Name13" presStyleLbl="parChTrans1D2" presStyleIdx="1" presStyleCnt="9"/>
      <dgm:spPr/>
      <dgm:t>
        <a:bodyPr/>
        <a:lstStyle/>
        <a:p>
          <a:endParaRPr lang="hu-HU"/>
        </a:p>
      </dgm:t>
    </dgm:pt>
    <dgm:pt modelId="{C12072DE-4BA3-4BD0-9692-9B92DED872DE}" type="pres">
      <dgm:prSet presAssocID="{4E956BFB-7A82-4C4C-9916-248DDF4EF7FF}" presName="childText" presStyleLbl="bgAcc1" presStyleIdx="1" presStyleCnt="9" custScaleX="2735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1D914B-0867-49D1-8227-563482E74545}" type="pres">
      <dgm:prSet presAssocID="{8185E5A5-DDCF-413B-B185-E613EADB8B4A}" presName="Name13" presStyleLbl="parChTrans1D2" presStyleIdx="2" presStyleCnt="9"/>
      <dgm:spPr/>
      <dgm:t>
        <a:bodyPr/>
        <a:lstStyle/>
        <a:p>
          <a:endParaRPr lang="hu-HU"/>
        </a:p>
      </dgm:t>
    </dgm:pt>
    <dgm:pt modelId="{BE0B9D30-F0D6-461E-995E-5680F49C1363}" type="pres">
      <dgm:prSet presAssocID="{7CA86AA6-1DEF-4B21-920A-9E1F49669B39}" presName="childText" presStyleLbl="bgAcc1" presStyleIdx="2" presStyleCnt="9" custScaleX="27438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3EE471-CD36-4A6C-8143-12B59722C121}" type="pres">
      <dgm:prSet presAssocID="{7B02C4AF-BD61-45D8-9A89-1297A943B945}" presName="root" presStyleCnt="0"/>
      <dgm:spPr/>
    </dgm:pt>
    <dgm:pt modelId="{A1D4FAA2-69C7-45F2-8B7F-AD0121E36E39}" type="pres">
      <dgm:prSet presAssocID="{7B02C4AF-BD61-45D8-9A89-1297A943B945}" presName="rootComposite" presStyleCnt="0"/>
      <dgm:spPr/>
    </dgm:pt>
    <dgm:pt modelId="{05846F29-D150-4CE3-8235-0DC6EC65F575}" type="pres">
      <dgm:prSet presAssocID="{7B02C4AF-BD61-45D8-9A89-1297A943B945}" presName="rootText" presStyleLbl="node1" presStyleIdx="1" presStyleCnt="2" custScaleX="306398"/>
      <dgm:spPr/>
      <dgm:t>
        <a:bodyPr/>
        <a:lstStyle/>
        <a:p>
          <a:endParaRPr lang="hu-HU"/>
        </a:p>
      </dgm:t>
    </dgm:pt>
    <dgm:pt modelId="{58CA77A6-23E0-4428-910E-1BD4E071A73E}" type="pres">
      <dgm:prSet presAssocID="{7B02C4AF-BD61-45D8-9A89-1297A943B945}" presName="rootConnector" presStyleLbl="node1" presStyleIdx="1" presStyleCnt="2"/>
      <dgm:spPr/>
      <dgm:t>
        <a:bodyPr/>
        <a:lstStyle/>
        <a:p>
          <a:endParaRPr lang="hu-HU"/>
        </a:p>
      </dgm:t>
    </dgm:pt>
    <dgm:pt modelId="{EF45F25E-BD9F-4822-9B46-C324008C9A79}" type="pres">
      <dgm:prSet presAssocID="{7B02C4AF-BD61-45D8-9A89-1297A943B945}" presName="childShape" presStyleCnt="0"/>
      <dgm:spPr/>
    </dgm:pt>
    <dgm:pt modelId="{72CD96E8-3734-4AE4-80A8-59F04CD092C6}" type="pres">
      <dgm:prSet presAssocID="{5BE0CCF0-0A2E-40EF-B082-995CC3DBC4AA}" presName="Name13" presStyleLbl="parChTrans1D2" presStyleIdx="3" presStyleCnt="9"/>
      <dgm:spPr/>
      <dgm:t>
        <a:bodyPr/>
        <a:lstStyle/>
        <a:p>
          <a:endParaRPr lang="hu-HU"/>
        </a:p>
      </dgm:t>
    </dgm:pt>
    <dgm:pt modelId="{FBF4A65F-EEFB-44DA-9223-7E5292A636B7}" type="pres">
      <dgm:prSet presAssocID="{9FC61E36-E556-4D36-B1CD-C41A2F571FA0}" presName="childText" presStyleLbl="bgAcc1" presStyleIdx="3" presStyleCnt="9" custScaleX="291209" custLinFactNeighborX="79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DE6243-C681-4959-9D6E-0D287B3BCDDB}" type="pres">
      <dgm:prSet presAssocID="{F58159B2-367E-4124-BC17-1A1C7FDC8FA9}" presName="Name13" presStyleLbl="parChTrans1D2" presStyleIdx="4" presStyleCnt="9"/>
      <dgm:spPr/>
      <dgm:t>
        <a:bodyPr/>
        <a:lstStyle/>
        <a:p>
          <a:endParaRPr lang="hu-HU"/>
        </a:p>
      </dgm:t>
    </dgm:pt>
    <dgm:pt modelId="{589F05DD-346F-4232-AA63-E5881EE8CC5E}" type="pres">
      <dgm:prSet presAssocID="{0F45BDBE-B3D9-4254-9816-5DB1B0C097BD}" presName="childText" presStyleLbl="bgAcc1" presStyleIdx="4" presStyleCnt="9" custScaleX="3005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DF39B8-DE5E-4F58-B38E-32934592EA73}" type="pres">
      <dgm:prSet presAssocID="{6C8107C9-4B4B-471E-A1F9-3AB83270B9FB}" presName="Name13" presStyleLbl="parChTrans1D2" presStyleIdx="5" presStyleCnt="9"/>
      <dgm:spPr/>
      <dgm:t>
        <a:bodyPr/>
        <a:lstStyle/>
        <a:p>
          <a:endParaRPr lang="hu-HU"/>
        </a:p>
      </dgm:t>
    </dgm:pt>
    <dgm:pt modelId="{251373EF-C04F-4DC5-A69C-1A35562472BB}" type="pres">
      <dgm:prSet presAssocID="{BB2F852B-A1FD-4A63-8978-578BF1744D06}" presName="childText" presStyleLbl="bgAcc1" presStyleIdx="5" presStyleCnt="9" custScaleX="30596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3D8C8B-5A03-460C-B156-9ADF4DEEB6F3}" type="pres">
      <dgm:prSet presAssocID="{57946945-B7CE-438B-90A7-11809F2866EE}" presName="Name13" presStyleLbl="parChTrans1D2" presStyleIdx="6" presStyleCnt="9"/>
      <dgm:spPr/>
      <dgm:t>
        <a:bodyPr/>
        <a:lstStyle/>
        <a:p>
          <a:endParaRPr lang="hu-HU"/>
        </a:p>
      </dgm:t>
    </dgm:pt>
    <dgm:pt modelId="{67C5C02B-4F4A-4BD7-8C1A-BDA193185374}" type="pres">
      <dgm:prSet presAssocID="{7B3C1E7E-1D62-42DE-BABE-3C25B3671D13}" presName="childText" presStyleLbl="bgAcc1" presStyleIdx="6" presStyleCnt="9" custScaleX="3028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573B07-6BD3-474F-8F83-4DF13E8C66B2}" type="pres">
      <dgm:prSet presAssocID="{B6D82C9E-85D8-461C-9233-D82A43479160}" presName="Name13" presStyleLbl="parChTrans1D2" presStyleIdx="7" presStyleCnt="9"/>
      <dgm:spPr/>
      <dgm:t>
        <a:bodyPr/>
        <a:lstStyle/>
        <a:p>
          <a:endParaRPr lang="hu-HU"/>
        </a:p>
      </dgm:t>
    </dgm:pt>
    <dgm:pt modelId="{8CF396C2-82C5-4052-B74A-E1493D7C9F6C}" type="pres">
      <dgm:prSet presAssocID="{4082A3A0-41CB-4471-B1B8-693EF9178507}" presName="childText" presStyleLbl="bgAcc1" presStyleIdx="7" presStyleCnt="9" custScaleX="2948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0E5375-CF1C-41A8-8B2F-CCAC51A3FBF3}" type="pres">
      <dgm:prSet presAssocID="{E2490DEA-48BC-41E0-B74E-5B7AFA94E5CF}" presName="Name13" presStyleLbl="parChTrans1D2" presStyleIdx="8" presStyleCnt="9"/>
      <dgm:spPr/>
      <dgm:t>
        <a:bodyPr/>
        <a:lstStyle/>
        <a:p>
          <a:endParaRPr lang="hu-HU"/>
        </a:p>
      </dgm:t>
    </dgm:pt>
    <dgm:pt modelId="{6EF7BAAD-658B-45AA-B8EB-1180C72DBEAE}" type="pres">
      <dgm:prSet presAssocID="{6223272A-608B-47E5-BCAC-72C3B01FFB82}" presName="childText" presStyleLbl="bgAcc1" presStyleIdx="8" presStyleCnt="9" custScaleX="29570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2AB5952-12F1-4563-95DB-052E3371563E}" srcId="{D31D5636-0EA0-4BBE-A172-5CF1F4C9FA5A}" destId="{07B17FC2-172B-4BAF-8DE1-83E4EB8C279D}" srcOrd="0" destOrd="0" parTransId="{E369B3A1-99E0-4BE4-850C-1926C90A4D67}" sibTransId="{F865EC8B-968D-4BBD-93BA-F29F64DF9F9A}"/>
    <dgm:cxn modelId="{1E82CFEF-337B-4810-BCD4-36A882ABFC5D}" type="presOf" srcId="{0F45BDBE-B3D9-4254-9816-5DB1B0C097BD}" destId="{589F05DD-346F-4232-AA63-E5881EE8CC5E}" srcOrd="0" destOrd="0" presId="urn:microsoft.com/office/officeart/2005/8/layout/hierarchy3"/>
    <dgm:cxn modelId="{439DCE8B-07CB-4DC8-A1C2-7E8C8AAA0045}" srcId="{07B17FC2-172B-4BAF-8DE1-83E4EB8C279D}" destId="{4E658D30-F2F8-412C-92E6-DA443D9DCCE2}" srcOrd="0" destOrd="0" parTransId="{03202B78-8805-458C-9949-84CDD731F571}" sibTransId="{2E4B2E7F-4557-47E6-A0CC-E1A7FE32384C}"/>
    <dgm:cxn modelId="{1D9215CA-4729-49F7-8497-59C4333BE7F5}" srcId="{D31D5636-0EA0-4BBE-A172-5CF1F4C9FA5A}" destId="{7B02C4AF-BD61-45D8-9A89-1297A943B945}" srcOrd="1" destOrd="0" parTransId="{D91C9936-131E-4079-8F42-DA3BB5824C6A}" sibTransId="{8D6E5957-C78C-4A4E-AF38-6C9D87C5C165}"/>
    <dgm:cxn modelId="{E91A1E5D-63FA-4AA1-BB9E-1586A22498A5}" srcId="{7B02C4AF-BD61-45D8-9A89-1297A943B945}" destId="{4082A3A0-41CB-4471-B1B8-693EF9178507}" srcOrd="4" destOrd="0" parTransId="{B6D82C9E-85D8-461C-9233-D82A43479160}" sibTransId="{C24646AB-5DF4-428D-BD8F-C366C6AB5DA9}"/>
    <dgm:cxn modelId="{09CFE7E4-1EF6-4403-B68E-6004C73D2730}" srcId="{7B02C4AF-BD61-45D8-9A89-1297A943B945}" destId="{9FC61E36-E556-4D36-B1CD-C41A2F571FA0}" srcOrd="0" destOrd="0" parTransId="{5BE0CCF0-0A2E-40EF-B082-995CC3DBC4AA}" sibTransId="{A4B5C6E8-0A8F-4C06-AB43-5609AC6C359C}"/>
    <dgm:cxn modelId="{68581952-90D1-46AC-96B8-FE3B22F3C941}" type="presOf" srcId="{7B3C1E7E-1D62-42DE-BABE-3C25B3671D13}" destId="{67C5C02B-4F4A-4BD7-8C1A-BDA193185374}" srcOrd="0" destOrd="0" presId="urn:microsoft.com/office/officeart/2005/8/layout/hierarchy3"/>
    <dgm:cxn modelId="{08F82485-AB03-469B-AA0B-2E28FCF482CC}" type="presOf" srcId="{03202B78-8805-458C-9949-84CDD731F571}" destId="{92BA5630-5DE5-46DA-BB5D-21088059D8BB}" srcOrd="0" destOrd="0" presId="urn:microsoft.com/office/officeart/2005/8/layout/hierarchy3"/>
    <dgm:cxn modelId="{1EFB694B-E30B-4C2F-81F7-4D630D7470FE}" type="presOf" srcId="{07B17FC2-172B-4BAF-8DE1-83E4EB8C279D}" destId="{5417C42A-D132-4AAB-BCCF-F58C408D462D}" srcOrd="0" destOrd="0" presId="urn:microsoft.com/office/officeart/2005/8/layout/hierarchy3"/>
    <dgm:cxn modelId="{99DE05A0-4B54-42D7-B7A0-890D561FADF1}" type="presOf" srcId="{E2490DEA-48BC-41E0-B74E-5B7AFA94E5CF}" destId="{E80E5375-CF1C-41A8-8B2F-CCAC51A3FBF3}" srcOrd="0" destOrd="0" presId="urn:microsoft.com/office/officeart/2005/8/layout/hierarchy3"/>
    <dgm:cxn modelId="{A176E201-676A-4539-B413-A51977DD3DDF}" type="presOf" srcId="{57946945-B7CE-438B-90A7-11809F2866EE}" destId="{293D8C8B-5A03-460C-B156-9ADF4DEEB6F3}" srcOrd="0" destOrd="0" presId="urn:microsoft.com/office/officeart/2005/8/layout/hierarchy3"/>
    <dgm:cxn modelId="{040817BD-8B30-40BE-B14E-DB848F783CDC}" srcId="{7B02C4AF-BD61-45D8-9A89-1297A943B945}" destId="{7B3C1E7E-1D62-42DE-BABE-3C25B3671D13}" srcOrd="3" destOrd="0" parTransId="{57946945-B7CE-438B-90A7-11809F2866EE}" sibTransId="{5CBFDB07-117D-4529-947B-5B82D08E87D7}"/>
    <dgm:cxn modelId="{C3AF0290-5934-4C0D-8ABB-74793344DD85}" srcId="{7B02C4AF-BD61-45D8-9A89-1297A943B945}" destId="{6223272A-608B-47E5-BCAC-72C3B01FFB82}" srcOrd="5" destOrd="0" parTransId="{E2490DEA-48BC-41E0-B74E-5B7AFA94E5CF}" sibTransId="{BF1CF519-C109-439E-A34A-5656DC4AEF87}"/>
    <dgm:cxn modelId="{59C0BBDF-A5C8-422F-8CA2-BCF93C7B3CA1}" type="presOf" srcId="{7B02C4AF-BD61-45D8-9A89-1297A943B945}" destId="{58CA77A6-23E0-4428-910E-1BD4E071A73E}" srcOrd="1" destOrd="0" presId="urn:microsoft.com/office/officeart/2005/8/layout/hierarchy3"/>
    <dgm:cxn modelId="{C4E56347-B551-4525-9EA1-C7FF142B6E37}" type="presOf" srcId="{6C8107C9-4B4B-471E-A1F9-3AB83270B9FB}" destId="{44DF39B8-DE5E-4F58-B38E-32934592EA73}" srcOrd="0" destOrd="0" presId="urn:microsoft.com/office/officeart/2005/8/layout/hierarchy3"/>
    <dgm:cxn modelId="{BD28675D-5FF2-4906-89B7-075DC7285063}" type="presOf" srcId="{B6D82C9E-85D8-461C-9233-D82A43479160}" destId="{75573B07-6BD3-474F-8F83-4DF13E8C66B2}" srcOrd="0" destOrd="0" presId="urn:microsoft.com/office/officeart/2005/8/layout/hierarchy3"/>
    <dgm:cxn modelId="{D15D479B-9E15-41DF-95A3-34B7CFEBD2AC}" type="presOf" srcId="{4E658D30-F2F8-412C-92E6-DA443D9DCCE2}" destId="{7FBBD3A0-E956-4B74-8243-0F60FB836351}" srcOrd="0" destOrd="0" presId="urn:microsoft.com/office/officeart/2005/8/layout/hierarchy3"/>
    <dgm:cxn modelId="{D3C3D58F-B76C-4CFC-A4DF-3B7B49CECB0F}" srcId="{7B02C4AF-BD61-45D8-9A89-1297A943B945}" destId="{0F45BDBE-B3D9-4254-9816-5DB1B0C097BD}" srcOrd="1" destOrd="0" parTransId="{F58159B2-367E-4124-BC17-1A1C7FDC8FA9}" sibTransId="{C0D1A8C5-AEF9-46E3-80B6-7018C5A666B1}"/>
    <dgm:cxn modelId="{536A24B8-3E47-4CD4-AE7E-65225D8F9300}" type="presOf" srcId="{0A6CA19A-462D-43A2-89E1-8A5659C8676A}" destId="{4EADB7A8-0792-4166-ABAF-07ED2D6019D4}" srcOrd="0" destOrd="0" presId="urn:microsoft.com/office/officeart/2005/8/layout/hierarchy3"/>
    <dgm:cxn modelId="{CFC93777-DED5-49DC-B528-6E394D59851D}" srcId="{07B17FC2-172B-4BAF-8DE1-83E4EB8C279D}" destId="{7CA86AA6-1DEF-4B21-920A-9E1F49669B39}" srcOrd="2" destOrd="0" parTransId="{8185E5A5-DDCF-413B-B185-E613EADB8B4A}" sibTransId="{2E74D38B-D251-47D6-A6E9-06C7DCD23F8B}"/>
    <dgm:cxn modelId="{45C6FB95-90A6-406D-88E9-1B4590B7622C}" srcId="{7B02C4AF-BD61-45D8-9A89-1297A943B945}" destId="{BB2F852B-A1FD-4A63-8978-578BF1744D06}" srcOrd="2" destOrd="0" parTransId="{6C8107C9-4B4B-471E-A1F9-3AB83270B9FB}" sibTransId="{FDADC1AA-699F-48E4-99F1-57235B981ACE}"/>
    <dgm:cxn modelId="{3BD13B42-57D3-4CC8-A743-03A744A4ECEB}" type="presOf" srcId="{F58159B2-367E-4124-BC17-1A1C7FDC8FA9}" destId="{DADE6243-C681-4959-9D6E-0D287B3BCDDB}" srcOrd="0" destOrd="0" presId="urn:microsoft.com/office/officeart/2005/8/layout/hierarchy3"/>
    <dgm:cxn modelId="{B4F6D88A-13C9-486C-974F-833DAF3A58A4}" type="presOf" srcId="{9FC61E36-E556-4D36-B1CD-C41A2F571FA0}" destId="{FBF4A65F-EEFB-44DA-9223-7E5292A636B7}" srcOrd="0" destOrd="0" presId="urn:microsoft.com/office/officeart/2005/8/layout/hierarchy3"/>
    <dgm:cxn modelId="{8C4A2400-15A4-438F-A111-75B63FFB83CA}" type="presOf" srcId="{7CA86AA6-1DEF-4B21-920A-9E1F49669B39}" destId="{BE0B9D30-F0D6-461E-995E-5680F49C1363}" srcOrd="0" destOrd="0" presId="urn:microsoft.com/office/officeart/2005/8/layout/hierarchy3"/>
    <dgm:cxn modelId="{6EB2EC21-3AEB-41D5-B0BF-FD9278A4CFFA}" type="presOf" srcId="{D31D5636-0EA0-4BBE-A172-5CF1F4C9FA5A}" destId="{F8BF1F03-90CB-4982-BEA5-6D768918413A}" srcOrd="0" destOrd="0" presId="urn:microsoft.com/office/officeart/2005/8/layout/hierarchy3"/>
    <dgm:cxn modelId="{F0FE2C8A-9DE1-485E-B8D9-6F3C435C28A1}" type="presOf" srcId="{5BE0CCF0-0A2E-40EF-B082-995CC3DBC4AA}" destId="{72CD96E8-3734-4AE4-80A8-59F04CD092C6}" srcOrd="0" destOrd="0" presId="urn:microsoft.com/office/officeart/2005/8/layout/hierarchy3"/>
    <dgm:cxn modelId="{1E7A4574-3DD9-4DB7-B9DD-12ED725EB262}" type="presOf" srcId="{4E956BFB-7A82-4C4C-9916-248DDF4EF7FF}" destId="{C12072DE-4BA3-4BD0-9692-9B92DED872DE}" srcOrd="0" destOrd="0" presId="urn:microsoft.com/office/officeart/2005/8/layout/hierarchy3"/>
    <dgm:cxn modelId="{A6A82D86-3B77-4DC3-8A6B-3BCEE0554E3F}" type="presOf" srcId="{8185E5A5-DDCF-413B-B185-E613EADB8B4A}" destId="{271D914B-0867-49D1-8227-563482E74545}" srcOrd="0" destOrd="0" presId="urn:microsoft.com/office/officeart/2005/8/layout/hierarchy3"/>
    <dgm:cxn modelId="{A93DD78C-4560-4826-B310-331EEC419856}" srcId="{07B17FC2-172B-4BAF-8DE1-83E4EB8C279D}" destId="{4E956BFB-7A82-4C4C-9916-248DDF4EF7FF}" srcOrd="1" destOrd="0" parTransId="{0A6CA19A-462D-43A2-89E1-8A5659C8676A}" sibTransId="{09080C20-0D5B-44FD-9593-BE460FF26467}"/>
    <dgm:cxn modelId="{5B40A617-B1F2-4055-8BCC-84905B27F110}" type="presOf" srcId="{07B17FC2-172B-4BAF-8DE1-83E4EB8C279D}" destId="{ABA28C52-67BF-4917-8ED7-CFAEBFC827CD}" srcOrd="1" destOrd="0" presId="urn:microsoft.com/office/officeart/2005/8/layout/hierarchy3"/>
    <dgm:cxn modelId="{92476335-DF19-482A-977C-5044DFF6A25F}" type="presOf" srcId="{4082A3A0-41CB-4471-B1B8-693EF9178507}" destId="{8CF396C2-82C5-4052-B74A-E1493D7C9F6C}" srcOrd="0" destOrd="0" presId="urn:microsoft.com/office/officeart/2005/8/layout/hierarchy3"/>
    <dgm:cxn modelId="{0C6524BF-93D1-43A7-8284-773054E2A6C9}" type="presOf" srcId="{BB2F852B-A1FD-4A63-8978-578BF1744D06}" destId="{251373EF-C04F-4DC5-A69C-1A35562472BB}" srcOrd="0" destOrd="0" presId="urn:microsoft.com/office/officeart/2005/8/layout/hierarchy3"/>
    <dgm:cxn modelId="{BB96D9D6-EB4D-4129-A8EC-C46A3CAEE829}" type="presOf" srcId="{6223272A-608B-47E5-BCAC-72C3B01FFB82}" destId="{6EF7BAAD-658B-45AA-B8EB-1180C72DBEAE}" srcOrd="0" destOrd="0" presId="urn:microsoft.com/office/officeart/2005/8/layout/hierarchy3"/>
    <dgm:cxn modelId="{F08AD4D7-0847-49FA-8E53-3DE90C5A72E4}" type="presOf" srcId="{7B02C4AF-BD61-45D8-9A89-1297A943B945}" destId="{05846F29-D150-4CE3-8235-0DC6EC65F575}" srcOrd="0" destOrd="0" presId="urn:microsoft.com/office/officeart/2005/8/layout/hierarchy3"/>
    <dgm:cxn modelId="{B29830AB-ECC4-470A-B68F-C6C6484C47D9}" type="presParOf" srcId="{F8BF1F03-90CB-4982-BEA5-6D768918413A}" destId="{B4D16CF8-F580-4E71-8B56-0C67EDA969F5}" srcOrd="0" destOrd="0" presId="urn:microsoft.com/office/officeart/2005/8/layout/hierarchy3"/>
    <dgm:cxn modelId="{F71A3F1D-63AC-41D5-ABFE-82BAA9E38DFC}" type="presParOf" srcId="{B4D16CF8-F580-4E71-8B56-0C67EDA969F5}" destId="{6D3DDB4B-F30F-49D9-BA1A-C19584B56FD7}" srcOrd="0" destOrd="0" presId="urn:microsoft.com/office/officeart/2005/8/layout/hierarchy3"/>
    <dgm:cxn modelId="{73B6D2AA-8551-43F5-964B-D25C1C5FCC95}" type="presParOf" srcId="{6D3DDB4B-F30F-49D9-BA1A-C19584B56FD7}" destId="{5417C42A-D132-4AAB-BCCF-F58C408D462D}" srcOrd="0" destOrd="0" presId="urn:microsoft.com/office/officeart/2005/8/layout/hierarchy3"/>
    <dgm:cxn modelId="{9C4875F5-FF4E-4017-8436-9CB47B6137BD}" type="presParOf" srcId="{6D3DDB4B-F30F-49D9-BA1A-C19584B56FD7}" destId="{ABA28C52-67BF-4917-8ED7-CFAEBFC827CD}" srcOrd="1" destOrd="0" presId="urn:microsoft.com/office/officeart/2005/8/layout/hierarchy3"/>
    <dgm:cxn modelId="{C73617A4-87B3-4C8E-88AA-23E19EDDFF22}" type="presParOf" srcId="{B4D16CF8-F580-4E71-8B56-0C67EDA969F5}" destId="{BAA55665-AD96-4056-944C-DBC1481900F0}" srcOrd="1" destOrd="0" presId="urn:microsoft.com/office/officeart/2005/8/layout/hierarchy3"/>
    <dgm:cxn modelId="{CC675743-F9F4-4945-A4DE-018DB7C45FA1}" type="presParOf" srcId="{BAA55665-AD96-4056-944C-DBC1481900F0}" destId="{92BA5630-5DE5-46DA-BB5D-21088059D8BB}" srcOrd="0" destOrd="0" presId="urn:microsoft.com/office/officeart/2005/8/layout/hierarchy3"/>
    <dgm:cxn modelId="{A0F597A1-24B6-4704-B25C-7C25578E5653}" type="presParOf" srcId="{BAA55665-AD96-4056-944C-DBC1481900F0}" destId="{7FBBD3A0-E956-4B74-8243-0F60FB836351}" srcOrd="1" destOrd="0" presId="urn:microsoft.com/office/officeart/2005/8/layout/hierarchy3"/>
    <dgm:cxn modelId="{79AC7B55-EF7F-4F0E-87A1-466BF385E12B}" type="presParOf" srcId="{BAA55665-AD96-4056-944C-DBC1481900F0}" destId="{4EADB7A8-0792-4166-ABAF-07ED2D6019D4}" srcOrd="2" destOrd="0" presId="urn:microsoft.com/office/officeart/2005/8/layout/hierarchy3"/>
    <dgm:cxn modelId="{287AD33B-A2EB-4E45-96F0-045F2BFF5433}" type="presParOf" srcId="{BAA55665-AD96-4056-944C-DBC1481900F0}" destId="{C12072DE-4BA3-4BD0-9692-9B92DED872DE}" srcOrd="3" destOrd="0" presId="urn:microsoft.com/office/officeart/2005/8/layout/hierarchy3"/>
    <dgm:cxn modelId="{974FAFC9-D715-40F5-A55A-E7EBABDA70F7}" type="presParOf" srcId="{BAA55665-AD96-4056-944C-DBC1481900F0}" destId="{271D914B-0867-49D1-8227-563482E74545}" srcOrd="4" destOrd="0" presId="urn:microsoft.com/office/officeart/2005/8/layout/hierarchy3"/>
    <dgm:cxn modelId="{B0A5734C-4134-47A7-8E52-D1E2E6EA2FEF}" type="presParOf" srcId="{BAA55665-AD96-4056-944C-DBC1481900F0}" destId="{BE0B9D30-F0D6-461E-995E-5680F49C1363}" srcOrd="5" destOrd="0" presId="urn:microsoft.com/office/officeart/2005/8/layout/hierarchy3"/>
    <dgm:cxn modelId="{3106CAD1-967A-4ADC-AC4F-8B5A86A8DCA8}" type="presParOf" srcId="{F8BF1F03-90CB-4982-BEA5-6D768918413A}" destId="{D13EE471-CD36-4A6C-8143-12B59722C121}" srcOrd="1" destOrd="0" presId="urn:microsoft.com/office/officeart/2005/8/layout/hierarchy3"/>
    <dgm:cxn modelId="{6D5FE9A5-F376-4A80-AF45-33694F0AB501}" type="presParOf" srcId="{D13EE471-CD36-4A6C-8143-12B59722C121}" destId="{A1D4FAA2-69C7-45F2-8B7F-AD0121E36E39}" srcOrd="0" destOrd="0" presId="urn:microsoft.com/office/officeart/2005/8/layout/hierarchy3"/>
    <dgm:cxn modelId="{E7F79906-F91F-4F58-A19D-A8ECDCE655DD}" type="presParOf" srcId="{A1D4FAA2-69C7-45F2-8B7F-AD0121E36E39}" destId="{05846F29-D150-4CE3-8235-0DC6EC65F575}" srcOrd="0" destOrd="0" presId="urn:microsoft.com/office/officeart/2005/8/layout/hierarchy3"/>
    <dgm:cxn modelId="{6207BB07-89A7-4387-A870-8A60B290853C}" type="presParOf" srcId="{A1D4FAA2-69C7-45F2-8B7F-AD0121E36E39}" destId="{58CA77A6-23E0-4428-910E-1BD4E071A73E}" srcOrd="1" destOrd="0" presId="urn:microsoft.com/office/officeart/2005/8/layout/hierarchy3"/>
    <dgm:cxn modelId="{6DEEC416-C9B1-421A-B7B1-2FBB8F0588E8}" type="presParOf" srcId="{D13EE471-CD36-4A6C-8143-12B59722C121}" destId="{EF45F25E-BD9F-4822-9B46-C324008C9A79}" srcOrd="1" destOrd="0" presId="urn:microsoft.com/office/officeart/2005/8/layout/hierarchy3"/>
    <dgm:cxn modelId="{A38E7A89-C71F-48AC-A7AE-DC5076A705CA}" type="presParOf" srcId="{EF45F25E-BD9F-4822-9B46-C324008C9A79}" destId="{72CD96E8-3734-4AE4-80A8-59F04CD092C6}" srcOrd="0" destOrd="0" presId="urn:microsoft.com/office/officeart/2005/8/layout/hierarchy3"/>
    <dgm:cxn modelId="{355C7D87-CFF9-42AB-AB62-2285EFFA7C96}" type="presParOf" srcId="{EF45F25E-BD9F-4822-9B46-C324008C9A79}" destId="{FBF4A65F-EEFB-44DA-9223-7E5292A636B7}" srcOrd="1" destOrd="0" presId="urn:microsoft.com/office/officeart/2005/8/layout/hierarchy3"/>
    <dgm:cxn modelId="{81D5411B-D60C-49C2-AFCB-4CF8CC082169}" type="presParOf" srcId="{EF45F25E-BD9F-4822-9B46-C324008C9A79}" destId="{DADE6243-C681-4959-9D6E-0D287B3BCDDB}" srcOrd="2" destOrd="0" presId="urn:microsoft.com/office/officeart/2005/8/layout/hierarchy3"/>
    <dgm:cxn modelId="{0540788D-A39C-4BB0-8838-8978B6A3B4DF}" type="presParOf" srcId="{EF45F25E-BD9F-4822-9B46-C324008C9A79}" destId="{589F05DD-346F-4232-AA63-E5881EE8CC5E}" srcOrd="3" destOrd="0" presId="urn:microsoft.com/office/officeart/2005/8/layout/hierarchy3"/>
    <dgm:cxn modelId="{1491C65E-8C54-4228-9693-72CBBF90E021}" type="presParOf" srcId="{EF45F25E-BD9F-4822-9B46-C324008C9A79}" destId="{44DF39B8-DE5E-4F58-B38E-32934592EA73}" srcOrd="4" destOrd="0" presId="urn:microsoft.com/office/officeart/2005/8/layout/hierarchy3"/>
    <dgm:cxn modelId="{01A40B97-452D-4D75-82C1-0A9B2D6A8778}" type="presParOf" srcId="{EF45F25E-BD9F-4822-9B46-C324008C9A79}" destId="{251373EF-C04F-4DC5-A69C-1A35562472BB}" srcOrd="5" destOrd="0" presId="urn:microsoft.com/office/officeart/2005/8/layout/hierarchy3"/>
    <dgm:cxn modelId="{A71C323C-CB92-48B6-A410-14C40BD7C975}" type="presParOf" srcId="{EF45F25E-BD9F-4822-9B46-C324008C9A79}" destId="{293D8C8B-5A03-460C-B156-9ADF4DEEB6F3}" srcOrd="6" destOrd="0" presId="urn:microsoft.com/office/officeart/2005/8/layout/hierarchy3"/>
    <dgm:cxn modelId="{E03D2CB0-13A3-43E8-87C5-9DB52902F873}" type="presParOf" srcId="{EF45F25E-BD9F-4822-9B46-C324008C9A79}" destId="{67C5C02B-4F4A-4BD7-8C1A-BDA193185374}" srcOrd="7" destOrd="0" presId="urn:microsoft.com/office/officeart/2005/8/layout/hierarchy3"/>
    <dgm:cxn modelId="{74794535-57D6-4FB1-A87F-18AED5176C8C}" type="presParOf" srcId="{EF45F25E-BD9F-4822-9B46-C324008C9A79}" destId="{75573B07-6BD3-474F-8F83-4DF13E8C66B2}" srcOrd="8" destOrd="0" presId="urn:microsoft.com/office/officeart/2005/8/layout/hierarchy3"/>
    <dgm:cxn modelId="{99409DE9-E9AA-4314-8DAC-822B3FFCF677}" type="presParOf" srcId="{EF45F25E-BD9F-4822-9B46-C324008C9A79}" destId="{8CF396C2-82C5-4052-B74A-E1493D7C9F6C}" srcOrd="9" destOrd="0" presId="urn:microsoft.com/office/officeart/2005/8/layout/hierarchy3"/>
    <dgm:cxn modelId="{A6DC0305-A0F3-47D1-B8DD-6431933BB652}" type="presParOf" srcId="{EF45F25E-BD9F-4822-9B46-C324008C9A79}" destId="{E80E5375-CF1C-41A8-8B2F-CCAC51A3FBF3}" srcOrd="10" destOrd="0" presId="urn:microsoft.com/office/officeart/2005/8/layout/hierarchy3"/>
    <dgm:cxn modelId="{79300066-9B3B-4C70-9D3F-211B6FB7B4FB}" type="presParOf" srcId="{EF45F25E-BD9F-4822-9B46-C324008C9A79}" destId="{6EF7BAAD-658B-45AA-B8EB-1180C72DBEA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96318C-D356-43B4-98FD-43E636568A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451FA72-95B0-4F35-B094-9FBDD7BDF51E}">
      <dgm:prSet phldrT="[Szöveg]" custT="1"/>
      <dgm:spPr/>
      <dgm:t>
        <a:bodyPr/>
        <a:lstStyle/>
        <a:p>
          <a:r>
            <a:rPr lang="hu-HU" sz="2800" b="1" i="0" dirty="0" smtClean="0"/>
            <a:t>Évközi időszakra szerzett könyvvizsgálati bizonyíték felhasználása</a:t>
          </a:r>
          <a:endParaRPr lang="hu-HU" sz="2800" b="1" i="0" dirty="0"/>
        </a:p>
      </dgm:t>
    </dgm:pt>
    <dgm:pt modelId="{80E38528-12D4-4C07-AE96-283A03B8A780}" type="parTrans" cxnId="{659D88BE-44EF-4B16-87F9-BC92BA0CBB0B}">
      <dgm:prSet/>
      <dgm:spPr/>
      <dgm:t>
        <a:bodyPr/>
        <a:lstStyle/>
        <a:p>
          <a:endParaRPr lang="hu-HU"/>
        </a:p>
      </dgm:t>
    </dgm:pt>
    <dgm:pt modelId="{80BA67B0-79E1-4C4B-8FB8-9E8F276B7EF0}" type="sibTrans" cxnId="{659D88BE-44EF-4B16-87F9-BC92BA0CBB0B}">
      <dgm:prSet/>
      <dgm:spPr/>
      <dgm:t>
        <a:bodyPr/>
        <a:lstStyle/>
        <a:p>
          <a:endParaRPr lang="hu-HU"/>
        </a:p>
      </dgm:t>
    </dgm:pt>
    <dgm:pt modelId="{BC25153A-03F7-4A14-AEB9-77C106E71E8E}">
      <dgm:prSet phldrT="[Szöveg]" custT="1"/>
      <dgm:spPr/>
      <dgm:t>
        <a:bodyPr/>
        <a:lstStyle/>
        <a:p>
          <a:r>
            <a:rPr lang="hu-HU" sz="2100" dirty="0" smtClean="0"/>
            <a:t>bizonyítékot kell szerezni az adott kontrolloknak az évközi időszak  után bekövetkező jelentős változásairól</a:t>
          </a:r>
          <a:endParaRPr lang="hu-HU" sz="2100" dirty="0"/>
        </a:p>
      </dgm:t>
    </dgm:pt>
    <dgm:pt modelId="{CDDA4FD9-D5C0-46EE-ADC1-89C6D7F40743}" type="parTrans" cxnId="{00DF1048-69DF-4D05-8044-1C68F8700E33}">
      <dgm:prSet/>
      <dgm:spPr/>
      <dgm:t>
        <a:bodyPr/>
        <a:lstStyle/>
        <a:p>
          <a:endParaRPr lang="hu-HU"/>
        </a:p>
      </dgm:t>
    </dgm:pt>
    <dgm:pt modelId="{E7ED9CAC-21B7-423B-A859-1CFFDFB51594}" type="sibTrans" cxnId="{00DF1048-69DF-4D05-8044-1C68F8700E33}">
      <dgm:prSet/>
      <dgm:spPr/>
      <dgm:t>
        <a:bodyPr/>
        <a:lstStyle/>
        <a:p>
          <a:endParaRPr lang="hu-HU"/>
        </a:p>
      </dgm:t>
    </dgm:pt>
    <dgm:pt modelId="{18523692-0A4E-49A0-98E4-E90624797D59}">
      <dgm:prSet phldrT="[Szöveg]" custT="1"/>
      <dgm:spPr/>
      <dgm:t>
        <a:bodyPr/>
        <a:lstStyle/>
        <a:p>
          <a:r>
            <a:rPr lang="hu-HU" sz="2800" b="1" dirty="0" smtClean="0"/>
            <a:t>Korábbi könyvvizsgálatok során szerzett bizonyítékok felhasználása</a:t>
          </a:r>
          <a:endParaRPr lang="hu-HU" sz="2800" b="1" dirty="0"/>
        </a:p>
      </dgm:t>
    </dgm:pt>
    <dgm:pt modelId="{6D0C74D6-3C88-4651-94A7-A7FEF4C7572E}" type="parTrans" cxnId="{9865E681-8790-4C56-BB3C-D5199A5EF96E}">
      <dgm:prSet/>
      <dgm:spPr/>
      <dgm:t>
        <a:bodyPr/>
        <a:lstStyle/>
        <a:p>
          <a:endParaRPr lang="hu-HU"/>
        </a:p>
      </dgm:t>
    </dgm:pt>
    <dgm:pt modelId="{D127E008-A6A7-4F89-AA8E-363C7897D6C8}" type="sibTrans" cxnId="{9865E681-8790-4C56-BB3C-D5199A5EF96E}">
      <dgm:prSet/>
      <dgm:spPr/>
      <dgm:t>
        <a:bodyPr/>
        <a:lstStyle/>
        <a:p>
          <a:endParaRPr lang="hu-HU"/>
        </a:p>
      </dgm:t>
    </dgm:pt>
    <dgm:pt modelId="{8B46C567-7192-40AD-85A2-601D46A06BC0}">
      <dgm:prSet phldrT="[Szöveg]" custT="1"/>
      <dgm:spPr/>
      <dgm:t>
        <a:bodyPr/>
        <a:lstStyle/>
        <a:p>
          <a:r>
            <a:rPr lang="hu-HU" sz="2100" dirty="0" smtClean="0"/>
            <a:t>Ez is tervezhető, de  meg kell vizsgálni, hogy az adott kontrollokban következtek-e be jelentős változások az előző könyvvizsgálatot követően.</a:t>
          </a:r>
          <a:endParaRPr lang="hu-HU" sz="2100" dirty="0"/>
        </a:p>
      </dgm:t>
    </dgm:pt>
    <dgm:pt modelId="{32A5BE32-6AC3-4180-9062-2B59A47819B9}" type="parTrans" cxnId="{6B4700D9-86AC-4DF3-834B-48F530C0C49E}">
      <dgm:prSet/>
      <dgm:spPr/>
      <dgm:t>
        <a:bodyPr/>
        <a:lstStyle/>
        <a:p>
          <a:endParaRPr lang="hu-HU"/>
        </a:p>
      </dgm:t>
    </dgm:pt>
    <dgm:pt modelId="{5440B468-55D6-4BD1-A6C5-F70ED381A937}" type="sibTrans" cxnId="{6B4700D9-86AC-4DF3-834B-48F530C0C49E}">
      <dgm:prSet/>
      <dgm:spPr/>
      <dgm:t>
        <a:bodyPr/>
        <a:lstStyle/>
        <a:p>
          <a:endParaRPr lang="hu-HU"/>
        </a:p>
      </dgm:t>
    </dgm:pt>
    <dgm:pt modelId="{DCABB842-FB23-4DE2-971B-A719CD2E30D0}">
      <dgm:prSet custT="1"/>
      <dgm:spPr/>
      <dgm:t>
        <a:bodyPr/>
        <a:lstStyle/>
        <a:p>
          <a:r>
            <a:rPr lang="hu-HU" sz="2100" dirty="0" smtClean="0"/>
            <a:t>meg kell határozni, hogy milyen további bizonyítékot kell beszerezni a hátralévő időszakra (pl. az évközi időszak során tesztelt konkrét kontrollokban azóta bekövetkezett jelentős változások)</a:t>
          </a:r>
          <a:endParaRPr lang="hu-HU" sz="2100" dirty="0"/>
        </a:p>
      </dgm:t>
    </dgm:pt>
    <dgm:pt modelId="{9277508E-110C-4585-AAF3-C2008C336337}" type="parTrans" cxnId="{718DFA6C-2E01-473B-9C0B-790C3ABEAC82}">
      <dgm:prSet/>
      <dgm:spPr/>
      <dgm:t>
        <a:bodyPr/>
        <a:lstStyle/>
        <a:p>
          <a:endParaRPr lang="hu-HU"/>
        </a:p>
      </dgm:t>
    </dgm:pt>
    <dgm:pt modelId="{F69CEFFB-6463-4DD0-A29D-026DB24BF0F4}" type="sibTrans" cxnId="{718DFA6C-2E01-473B-9C0B-790C3ABEAC82}">
      <dgm:prSet/>
      <dgm:spPr/>
      <dgm:t>
        <a:bodyPr/>
        <a:lstStyle/>
        <a:p>
          <a:endParaRPr lang="hu-HU"/>
        </a:p>
      </dgm:t>
    </dgm:pt>
    <dgm:pt modelId="{8F5582C4-B97C-4F58-BA9F-37BB05B73F54}">
      <dgm:prSet custT="1"/>
      <dgm:spPr/>
      <dgm:t>
        <a:bodyPr/>
        <a:lstStyle/>
        <a:p>
          <a:r>
            <a:rPr lang="hu-HU" sz="2100" dirty="0" smtClean="0"/>
            <a:t>ha történtek jelentős változások:tesztelni kell a kontrollokat</a:t>
          </a:r>
          <a:endParaRPr lang="hu-HU" sz="2100" dirty="0"/>
        </a:p>
      </dgm:t>
    </dgm:pt>
    <dgm:pt modelId="{DBC87B10-FD6A-498F-A248-AC568FFBE283}" type="parTrans" cxnId="{5923C5F3-2C36-4FD8-9681-7E83427D8E7F}">
      <dgm:prSet/>
      <dgm:spPr/>
      <dgm:t>
        <a:bodyPr/>
        <a:lstStyle/>
        <a:p>
          <a:endParaRPr lang="hu-HU"/>
        </a:p>
      </dgm:t>
    </dgm:pt>
    <dgm:pt modelId="{693D0007-B5D7-4C95-9A7C-3E2E64B7F850}" type="sibTrans" cxnId="{5923C5F3-2C36-4FD8-9681-7E83427D8E7F}">
      <dgm:prSet/>
      <dgm:spPr/>
      <dgm:t>
        <a:bodyPr/>
        <a:lstStyle/>
        <a:p>
          <a:endParaRPr lang="hu-HU"/>
        </a:p>
      </dgm:t>
    </dgm:pt>
    <dgm:pt modelId="{FEBA269D-92EC-407A-AC91-18164DE2706A}">
      <dgm:prSet custT="1"/>
      <dgm:spPr/>
      <dgm:t>
        <a:bodyPr/>
        <a:lstStyle/>
        <a:p>
          <a:r>
            <a:rPr lang="hu-HU" sz="2100" dirty="0" smtClean="0"/>
            <a:t>ha NEM  történtek jelentős változások: a könyvvizsgálónak legalább minden 3. </a:t>
          </a:r>
          <a:r>
            <a:rPr lang="sv-SE" sz="2100" dirty="0" smtClean="0"/>
            <a:t>könyvvizsgálat során tesztelnie kell a kontrollokat</a:t>
          </a:r>
          <a:endParaRPr lang="hu-HU" sz="2100" dirty="0"/>
        </a:p>
      </dgm:t>
    </dgm:pt>
    <dgm:pt modelId="{F1377B91-1525-4832-8735-9193796331AE}" type="parTrans" cxnId="{2B4060D7-9F99-49E3-AE80-174A0D36183F}">
      <dgm:prSet/>
      <dgm:spPr/>
      <dgm:t>
        <a:bodyPr/>
        <a:lstStyle/>
        <a:p>
          <a:endParaRPr lang="hu-HU"/>
        </a:p>
      </dgm:t>
    </dgm:pt>
    <dgm:pt modelId="{4877AD15-190A-4225-A205-4FA0BFDCC22A}" type="sibTrans" cxnId="{2B4060D7-9F99-49E3-AE80-174A0D36183F}">
      <dgm:prSet/>
      <dgm:spPr/>
      <dgm:t>
        <a:bodyPr/>
        <a:lstStyle/>
        <a:p>
          <a:endParaRPr lang="hu-HU"/>
        </a:p>
      </dgm:t>
    </dgm:pt>
    <dgm:pt modelId="{33D96CE2-FF91-4DBF-93EC-FDCC5EA53A09}">
      <dgm:prSet custT="1"/>
      <dgm:spPr/>
      <dgm:t>
        <a:bodyPr/>
        <a:lstStyle/>
        <a:p>
          <a:r>
            <a:rPr lang="hu-HU" sz="2100" dirty="0" smtClean="0"/>
            <a:t>rotációs tábla</a:t>
          </a:r>
          <a:endParaRPr lang="hu-HU" sz="2100" dirty="0"/>
        </a:p>
      </dgm:t>
    </dgm:pt>
    <dgm:pt modelId="{3E8DBA3A-57ED-45D3-962F-3DBCC1196788}" type="parTrans" cxnId="{3207A225-BAB3-43C4-A3CD-E6F44B8F5A55}">
      <dgm:prSet/>
      <dgm:spPr/>
      <dgm:t>
        <a:bodyPr/>
        <a:lstStyle/>
        <a:p>
          <a:endParaRPr lang="hu-HU"/>
        </a:p>
      </dgm:t>
    </dgm:pt>
    <dgm:pt modelId="{D521B57A-D439-4185-B233-4696A6FAA605}" type="sibTrans" cxnId="{3207A225-BAB3-43C4-A3CD-E6F44B8F5A55}">
      <dgm:prSet/>
      <dgm:spPr/>
      <dgm:t>
        <a:bodyPr/>
        <a:lstStyle/>
        <a:p>
          <a:endParaRPr lang="hu-HU"/>
        </a:p>
      </dgm:t>
    </dgm:pt>
    <dgm:pt modelId="{45302261-66CE-4520-B5AF-D37422255ED7}" type="pres">
      <dgm:prSet presAssocID="{9D96318C-D356-43B4-98FD-43E636568A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3A1B8C4-DAA6-4E15-8105-C28D81665D1C}" type="pres">
      <dgm:prSet presAssocID="{2451FA72-95B0-4F35-B094-9FBDD7BDF5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420876-3A68-4738-9FDC-F8DF75BDB874}" type="pres">
      <dgm:prSet presAssocID="{2451FA72-95B0-4F35-B094-9FBDD7BDF51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5D3F33-034F-4781-941A-ED055FD305B7}" type="pres">
      <dgm:prSet presAssocID="{18523692-0A4E-49A0-98E4-E90624797D59}" presName="parentText" presStyleLbl="node1" presStyleIdx="1" presStyleCnt="2" custScaleX="9994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173E81-0A18-4DEA-8565-CA6A98518A55}" type="pres">
      <dgm:prSet presAssocID="{18523692-0A4E-49A0-98E4-E90624797D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731E0FB-8A9C-4456-B423-C9A1114B470D}" type="presOf" srcId="{DCABB842-FB23-4DE2-971B-A719CD2E30D0}" destId="{19420876-3A68-4738-9FDC-F8DF75BDB874}" srcOrd="0" destOrd="1" presId="urn:microsoft.com/office/officeart/2005/8/layout/vList2"/>
    <dgm:cxn modelId="{5923C5F3-2C36-4FD8-9681-7E83427D8E7F}" srcId="{18523692-0A4E-49A0-98E4-E90624797D59}" destId="{8F5582C4-B97C-4F58-BA9F-37BB05B73F54}" srcOrd="1" destOrd="0" parTransId="{DBC87B10-FD6A-498F-A248-AC568FFBE283}" sibTransId="{693D0007-B5D7-4C95-9A7C-3E2E64B7F850}"/>
    <dgm:cxn modelId="{7CD74F56-24E6-4410-B9DA-0F43C68DFF7B}" type="presOf" srcId="{FEBA269D-92EC-407A-AC91-18164DE2706A}" destId="{2D173E81-0A18-4DEA-8565-CA6A98518A55}" srcOrd="0" destOrd="2" presId="urn:microsoft.com/office/officeart/2005/8/layout/vList2"/>
    <dgm:cxn modelId="{E88A240C-6119-4C6A-84BD-B6F0C00B8200}" type="presOf" srcId="{8F5582C4-B97C-4F58-BA9F-37BB05B73F54}" destId="{2D173E81-0A18-4DEA-8565-CA6A98518A55}" srcOrd="0" destOrd="1" presId="urn:microsoft.com/office/officeart/2005/8/layout/vList2"/>
    <dgm:cxn modelId="{5AB23E68-7AF7-4E1C-B521-5BD929991F28}" type="presOf" srcId="{33D96CE2-FF91-4DBF-93EC-FDCC5EA53A09}" destId="{2D173E81-0A18-4DEA-8565-CA6A98518A55}" srcOrd="0" destOrd="3" presId="urn:microsoft.com/office/officeart/2005/8/layout/vList2"/>
    <dgm:cxn modelId="{B21B19DE-6FA9-4230-B905-35638EE635C9}" type="presOf" srcId="{18523692-0A4E-49A0-98E4-E90624797D59}" destId="{EE5D3F33-034F-4781-941A-ED055FD305B7}" srcOrd="0" destOrd="0" presId="urn:microsoft.com/office/officeart/2005/8/layout/vList2"/>
    <dgm:cxn modelId="{9865E681-8790-4C56-BB3C-D5199A5EF96E}" srcId="{9D96318C-D356-43B4-98FD-43E636568A33}" destId="{18523692-0A4E-49A0-98E4-E90624797D59}" srcOrd="1" destOrd="0" parTransId="{6D0C74D6-3C88-4651-94A7-A7FEF4C7572E}" sibTransId="{D127E008-A6A7-4F89-AA8E-363C7897D6C8}"/>
    <dgm:cxn modelId="{2B4060D7-9F99-49E3-AE80-174A0D36183F}" srcId="{18523692-0A4E-49A0-98E4-E90624797D59}" destId="{FEBA269D-92EC-407A-AC91-18164DE2706A}" srcOrd="2" destOrd="0" parTransId="{F1377B91-1525-4832-8735-9193796331AE}" sibTransId="{4877AD15-190A-4225-A205-4FA0BFDCC22A}"/>
    <dgm:cxn modelId="{3A466B4D-CE64-4FA4-93DC-B9AF99642C50}" type="presOf" srcId="{8B46C567-7192-40AD-85A2-601D46A06BC0}" destId="{2D173E81-0A18-4DEA-8565-CA6A98518A55}" srcOrd="0" destOrd="0" presId="urn:microsoft.com/office/officeart/2005/8/layout/vList2"/>
    <dgm:cxn modelId="{3207A225-BAB3-43C4-A3CD-E6F44B8F5A55}" srcId="{18523692-0A4E-49A0-98E4-E90624797D59}" destId="{33D96CE2-FF91-4DBF-93EC-FDCC5EA53A09}" srcOrd="3" destOrd="0" parTransId="{3E8DBA3A-57ED-45D3-962F-3DBCC1196788}" sibTransId="{D521B57A-D439-4185-B233-4696A6FAA605}"/>
    <dgm:cxn modelId="{00DF1048-69DF-4D05-8044-1C68F8700E33}" srcId="{2451FA72-95B0-4F35-B094-9FBDD7BDF51E}" destId="{BC25153A-03F7-4A14-AEB9-77C106E71E8E}" srcOrd="0" destOrd="0" parTransId="{CDDA4FD9-D5C0-46EE-ADC1-89C6D7F40743}" sibTransId="{E7ED9CAC-21B7-423B-A859-1CFFDFB51594}"/>
    <dgm:cxn modelId="{0A3ADA90-E14E-412E-9A6A-4F74094D7B56}" type="presOf" srcId="{BC25153A-03F7-4A14-AEB9-77C106E71E8E}" destId="{19420876-3A68-4738-9FDC-F8DF75BDB874}" srcOrd="0" destOrd="0" presId="urn:microsoft.com/office/officeart/2005/8/layout/vList2"/>
    <dgm:cxn modelId="{6B4700D9-86AC-4DF3-834B-48F530C0C49E}" srcId="{18523692-0A4E-49A0-98E4-E90624797D59}" destId="{8B46C567-7192-40AD-85A2-601D46A06BC0}" srcOrd="0" destOrd="0" parTransId="{32A5BE32-6AC3-4180-9062-2B59A47819B9}" sibTransId="{5440B468-55D6-4BD1-A6C5-F70ED381A937}"/>
    <dgm:cxn modelId="{1E71C8E2-CC0F-464E-B886-CB7E82832EE5}" type="presOf" srcId="{2451FA72-95B0-4F35-B094-9FBDD7BDF51E}" destId="{83A1B8C4-DAA6-4E15-8105-C28D81665D1C}" srcOrd="0" destOrd="0" presId="urn:microsoft.com/office/officeart/2005/8/layout/vList2"/>
    <dgm:cxn modelId="{659D88BE-44EF-4B16-87F9-BC92BA0CBB0B}" srcId="{9D96318C-D356-43B4-98FD-43E636568A33}" destId="{2451FA72-95B0-4F35-B094-9FBDD7BDF51E}" srcOrd="0" destOrd="0" parTransId="{80E38528-12D4-4C07-AE96-283A03B8A780}" sibTransId="{80BA67B0-79E1-4C4B-8FB8-9E8F276B7EF0}"/>
    <dgm:cxn modelId="{F66CD3C2-B36C-49F0-8569-E2F63326F710}" type="presOf" srcId="{9D96318C-D356-43B4-98FD-43E636568A33}" destId="{45302261-66CE-4520-B5AF-D37422255ED7}" srcOrd="0" destOrd="0" presId="urn:microsoft.com/office/officeart/2005/8/layout/vList2"/>
    <dgm:cxn modelId="{718DFA6C-2E01-473B-9C0B-790C3ABEAC82}" srcId="{2451FA72-95B0-4F35-B094-9FBDD7BDF51E}" destId="{DCABB842-FB23-4DE2-971B-A719CD2E30D0}" srcOrd="1" destOrd="0" parTransId="{9277508E-110C-4585-AAF3-C2008C336337}" sibTransId="{F69CEFFB-6463-4DD0-A29D-026DB24BF0F4}"/>
    <dgm:cxn modelId="{C14CE833-FC91-4677-ABDA-7EAA16461C46}" type="presParOf" srcId="{45302261-66CE-4520-B5AF-D37422255ED7}" destId="{83A1B8C4-DAA6-4E15-8105-C28D81665D1C}" srcOrd="0" destOrd="0" presId="urn:microsoft.com/office/officeart/2005/8/layout/vList2"/>
    <dgm:cxn modelId="{E1BA6446-0956-4783-8A3F-B74F523F8D57}" type="presParOf" srcId="{45302261-66CE-4520-B5AF-D37422255ED7}" destId="{19420876-3A68-4738-9FDC-F8DF75BDB874}" srcOrd="1" destOrd="0" presId="urn:microsoft.com/office/officeart/2005/8/layout/vList2"/>
    <dgm:cxn modelId="{1FEA2E3F-B807-4A5E-8B92-1E08607A1F0C}" type="presParOf" srcId="{45302261-66CE-4520-B5AF-D37422255ED7}" destId="{EE5D3F33-034F-4781-941A-ED055FD305B7}" srcOrd="2" destOrd="0" presId="urn:microsoft.com/office/officeart/2005/8/layout/vList2"/>
    <dgm:cxn modelId="{55CC37A4-CF9D-4D53-B36E-21F6796E84AC}" type="presParOf" srcId="{45302261-66CE-4520-B5AF-D37422255ED7}" destId="{2D173E81-0A18-4DEA-8565-CA6A98518A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889B9-AE28-40ED-92E6-673E8A9A2DA5}">
      <dsp:nvSpPr>
        <dsp:cNvPr id="0" name=""/>
        <dsp:cNvSpPr/>
      </dsp:nvSpPr>
      <dsp:spPr>
        <a:xfrm>
          <a:off x="3286" y="482302"/>
          <a:ext cx="3203971" cy="1124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Mérlegben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számlaegyenlegekre</a:t>
          </a:r>
          <a:endParaRPr lang="hu-HU" sz="2700" kern="1200" dirty="0"/>
        </a:p>
      </dsp:txBody>
      <dsp:txXfrm>
        <a:off x="3286" y="482302"/>
        <a:ext cx="3203971" cy="1124092"/>
      </dsp:txXfrm>
    </dsp:sp>
    <dsp:sp modelId="{A47C36FD-946D-4D80-B661-9D1C033ED7B9}">
      <dsp:nvSpPr>
        <dsp:cNvPr id="0" name=""/>
        <dsp:cNvSpPr/>
      </dsp:nvSpPr>
      <dsp:spPr>
        <a:xfrm>
          <a:off x="3286" y="1606394"/>
          <a:ext cx="3203971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Létezés,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Teljesség,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Értékelés,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Jogok és KÖT</a:t>
          </a:r>
          <a:endParaRPr lang="hu-HU" sz="2700" kern="1200" dirty="0"/>
        </a:p>
      </dsp:txBody>
      <dsp:txXfrm>
        <a:off x="3286" y="1606394"/>
        <a:ext cx="3203971" cy="2918278"/>
      </dsp:txXfrm>
    </dsp:sp>
    <dsp:sp modelId="{B66576B9-005F-4D8E-9F77-33120CF5F8BC}">
      <dsp:nvSpPr>
        <dsp:cNvPr id="0" name=""/>
        <dsp:cNvSpPr/>
      </dsp:nvSpPr>
      <dsp:spPr>
        <a:xfrm>
          <a:off x="3655814" y="482302"/>
          <a:ext cx="3203971" cy="1124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EK-ban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ügyletcsoportokra</a:t>
          </a:r>
          <a:endParaRPr lang="hu-HU" sz="2700" kern="1200" dirty="0"/>
        </a:p>
      </dsp:txBody>
      <dsp:txXfrm>
        <a:off x="3655814" y="482302"/>
        <a:ext cx="3203971" cy="1124092"/>
      </dsp:txXfrm>
    </dsp:sp>
    <dsp:sp modelId="{5E2E4CC8-4917-4BB0-9238-515C27984B52}">
      <dsp:nvSpPr>
        <dsp:cNvPr id="0" name=""/>
        <dsp:cNvSpPr/>
      </dsp:nvSpPr>
      <dsp:spPr>
        <a:xfrm>
          <a:off x="3655814" y="1606394"/>
          <a:ext cx="3203971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Előfordulás,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Pontosság,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Időbeli elhatárolás,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Besorolás, 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Teljesség</a:t>
          </a:r>
          <a:endParaRPr lang="hu-HU" sz="2700" kern="1200" dirty="0"/>
        </a:p>
      </dsp:txBody>
      <dsp:txXfrm>
        <a:off x="3655814" y="1606394"/>
        <a:ext cx="3203971" cy="2918278"/>
      </dsp:txXfrm>
    </dsp:sp>
    <dsp:sp modelId="{8F134D47-ED38-4BE4-AF9D-AF915B6E0D15}">
      <dsp:nvSpPr>
        <dsp:cNvPr id="0" name=""/>
        <dsp:cNvSpPr/>
      </dsp:nvSpPr>
      <dsp:spPr>
        <a:xfrm>
          <a:off x="7308342" y="482302"/>
          <a:ext cx="3203971" cy="1124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Bemutatás és közzététel</a:t>
          </a:r>
          <a:endParaRPr lang="hu-HU" sz="2700" kern="1200" dirty="0"/>
        </a:p>
      </dsp:txBody>
      <dsp:txXfrm>
        <a:off x="7308342" y="482302"/>
        <a:ext cx="3203971" cy="1124092"/>
      </dsp:txXfrm>
    </dsp:sp>
    <dsp:sp modelId="{08662CE2-F622-46F5-89FF-218598A36D11}">
      <dsp:nvSpPr>
        <dsp:cNvPr id="0" name=""/>
        <dsp:cNvSpPr/>
      </dsp:nvSpPr>
      <dsp:spPr>
        <a:xfrm>
          <a:off x="7308342" y="1606394"/>
          <a:ext cx="3203971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Előfordulás,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Teljesség,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Pontosság,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Besorolás</a:t>
          </a:r>
          <a:endParaRPr lang="hu-H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b="0" i="0" kern="1200" dirty="0" smtClean="0"/>
            <a:t>Érthetőség </a:t>
          </a:r>
          <a:endParaRPr lang="hu-HU" sz="2700" kern="1200" dirty="0"/>
        </a:p>
      </dsp:txBody>
      <dsp:txXfrm>
        <a:off x="7308342" y="1606394"/>
        <a:ext cx="3203971" cy="2918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48849-2C7F-4A64-A2EB-F3FFF5C41943}">
      <dsp:nvSpPr>
        <dsp:cNvPr id="0" name=""/>
        <dsp:cNvSpPr/>
      </dsp:nvSpPr>
      <dsp:spPr>
        <a:xfrm>
          <a:off x="0" y="164960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 dirty="0" smtClean="0"/>
            <a:t>Rendszervizsgálatok (kontrollok tesztelése)</a:t>
          </a:r>
          <a:endParaRPr lang="hu-HU" sz="3900" kern="1200" dirty="0"/>
        </a:p>
      </dsp:txBody>
      <dsp:txXfrm>
        <a:off x="45663" y="210623"/>
        <a:ext cx="10424274" cy="844089"/>
      </dsp:txXfrm>
    </dsp:sp>
    <dsp:sp modelId="{AF2B1A2A-35F6-47EC-8A78-52F44984E45F}">
      <dsp:nvSpPr>
        <dsp:cNvPr id="0" name=""/>
        <dsp:cNvSpPr/>
      </dsp:nvSpPr>
      <dsp:spPr>
        <a:xfrm>
          <a:off x="0" y="1100375"/>
          <a:ext cx="10515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kern="1200" dirty="0" smtClean="0"/>
            <a:t> a </a:t>
          </a:r>
          <a:r>
            <a:rPr lang="en-US" sz="3000" kern="1200" dirty="0" err="1" smtClean="0"/>
            <a:t>kontrolloknak</a:t>
          </a:r>
          <a:r>
            <a:rPr lang="en-US" sz="3000" kern="1200" dirty="0" smtClean="0"/>
            <a:t> a </a:t>
          </a:r>
          <a:r>
            <a:rPr lang="en-US" sz="3000" kern="1200" dirty="0" err="1" smtClean="0"/>
            <a:t>lényeges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hibás</a:t>
          </a:r>
          <a:r>
            <a:rPr lang="hu-HU" sz="3000" kern="1200" dirty="0" smtClean="0"/>
            <a:t> állítások megelőzése, vagy feltárása és helyesbítése hatékonyságának értékelésére vonatkozó könyvvizsgálati eljárás</a:t>
          </a:r>
          <a:endParaRPr lang="hu-HU" sz="3000" kern="1200" dirty="0"/>
        </a:p>
      </dsp:txBody>
      <dsp:txXfrm>
        <a:off x="0" y="1100375"/>
        <a:ext cx="10515600" cy="1372410"/>
      </dsp:txXfrm>
    </dsp:sp>
    <dsp:sp modelId="{9766B8F0-F844-4EF2-BDA3-9F8D0660A2F1}">
      <dsp:nvSpPr>
        <dsp:cNvPr id="0" name=""/>
        <dsp:cNvSpPr/>
      </dsp:nvSpPr>
      <dsp:spPr>
        <a:xfrm>
          <a:off x="0" y="2472785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 dirty="0" smtClean="0"/>
            <a:t>Alapvető eljárások</a:t>
          </a:r>
          <a:endParaRPr lang="hu-HU" sz="3900" kern="1200" dirty="0"/>
        </a:p>
      </dsp:txBody>
      <dsp:txXfrm>
        <a:off x="45663" y="2518448"/>
        <a:ext cx="10424274" cy="844089"/>
      </dsp:txXfrm>
    </dsp:sp>
    <dsp:sp modelId="{AD60F46A-255A-4612-8523-F771C8118FE0}">
      <dsp:nvSpPr>
        <dsp:cNvPr id="0" name=""/>
        <dsp:cNvSpPr/>
      </dsp:nvSpPr>
      <dsp:spPr>
        <a:xfrm>
          <a:off x="0" y="3408200"/>
          <a:ext cx="10515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3000" kern="1200" dirty="0" smtClean="0"/>
            <a:t>amelyet a lényeges hibás állítások feltárása </a:t>
          </a:r>
          <a:r>
            <a:rPr lang="hu-HU" sz="3000" kern="1200" dirty="0" err="1" smtClean="0"/>
            <a:t>érdekébenl</a:t>
          </a:r>
          <a:r>
            <a:rPr lang="hu-HU" sz="3000" kern="1200" dirty="0" smtClean="0"/>
            <a:t> alakítottak ki, ilyenek az adatok tesztelései (ügyletcsoportoké, számlaegyenlegeké) és az alapvető elemző eljárások</a:t>
          </a:r>
          <a:endParaRPr lang="hu-HU" sz="3000" kern="1200" dirty="0"/>
        </a:p>
      </dsp:txBody>
      <dsp:txXfrm>
        <a:off x="0" y="3408200"/>
        <a:ext cx="10515600" cy="1372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FE3AE-AE44-49C6-A75A-64020928D15E}">
      <dsp:nvSpPr>
        <dsp:cNvPr id="0" name=""/>
        <dsp:cNvSpPr/>
      </dsp:nvSpPr>
      <dsp:spPr>
        <a:xfrm>
          <a:off x="783971" y="0"/>
          <a:ext cx="8947656" cy="130322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688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kern="1200" dirty="0" smtClean="0"/>
            <a:t>Évközi audit</a:t>
          </a:r>
          <a:endParaRPr lang="hu-HU" sz="2500" b="1" kern="1200" dirty="0"/>
        </a:p>
      </dsp:txBody>
      <dsp:txXfrm>
        <a:off x="783971" y="325806"/>
        <a:ext cx="8621850" cy="651613"/>
      </dsp:txXfrm>
    </dsp:sp>
    <dsp:sp modelId="{E6AA06C3-6D3C-4D13-86E6-6F617A22A3FB}">
      <dsp:nvSpPr>
        <dsp:cNvPr id="0" name=""/>
        <dsp:cNvSpPr/>
      </dsp:nvSpPr>
      <dsp:spPr>
        <a:xfrm>
          <a:off x="783971" y="1008205"/>
          <a:ext cx="4133817" cy="2908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- Rendszervizsgálatok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- Elemző eljárások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 dirty="0"/>
        </a:p>
      </dsp:txBody>
      <dsp:txXfrm>
        <a:off x="783971" y="1008205"/>
        <a:ext cx="4133817" cy="2908869"/>
      </dsp:txXfrm>
    </dsp:sp>
    <dsp:sp modelId="{E1F4A4B8-68AB-4ED3-913D-2C2284BA2F54}">
      <dsp:nvSpPr>
        <dsp:cNvPr id="0" name=""/>
        <dsp:cNvSpPr/>
      </dsp:nvSpPr>
      <dsp:spPr>
        <a:xfrm>
          <a:off x="4917789" y="434263"/>
          <a:ext cx="4813839" cy="130322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688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kern="1200" dirty="0" smtClean="0"/>
            <a:t>Év végi audit</a:t>
          </a:r>
          <a:endParaRPr lang="hu-HU" sz="2500" b="1" kern="1200" dirty="0"/>
        </a:p>
      </dsp:txBody>
      <dsp:txXfrm>
        <a:off x="4917789" y="760069"/>
        <a:ext cx="4488033" cy="651613"/>
      </dsp:txXfrm>
    </dsp:sp>
    <dsp:sp modelId="{9A5C61B6-CD1F-4E80-9F18-ACE1E56C66F0}">
      <dsp:nvSpPr>
        <dsp:cNvPr id="0" name=""/>
        <dsp:cNvSpPr/>
      </dsp:nvSpPr>
      <dsp:spPr>
        <a:xfrm>
          <a:off x="4917789" y="1442468"/>
          <a:ext cx="4133817" cy="2908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- Rendszervizsgálatok tesztelésének továbbvitele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- Elemző eljárások továbbvitele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- Elhagyhatatlan eljárások</a:t>
          </a:r>
          <a:endParaRPr lang="hu-HU" sz="2500" kern="1200" dirty="0"/>
        </a:p>
      </dsp:txBody>
      <dsp:txXfrm>
        <a:off x="4917789" y="1442468"/>
        <a:ext cx="4133817" cy="2908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A2E14-EE9E-49A4-A056-475B1224903C}">
      <dsp:nvSpPr>
        <dsp:cNvPr id="0" name=""/>
        <dsp:cNvSpPr/>
      </dsp:nvSpPr>
      <dsp:spPr>
        <a:xfrm>
          <a:off x="5080" y="578779"/>
          <a:ext cx="2221522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Tevékenység, szervezet (mi változott?)</a:t>
          </a:r>
          <a:endParaRPr lang="hu-HU" sz="2200" b="1" kern="1200" dirty="0"/>
        </a:p>
      </dsp:txBody>
      <dsp:txXfrm>
        <a:off x="44120" y="617819"/>
        <a:ext cx="2143442" cy="1254833"/>
      </dsp:txXfrm>
    </dsp:sp>
    <dsp:sp modelId="{8E67255C-7CAA-4A45-9DEA-1FAB1578D079}">
      <dsp:nvSpPr>
        <dsp:cNvPr id="0" name=""/>
        <dsp:cNvSpPr/>
      </dsp:nvSpPr>
      <dsp:spPr>
        <a:xfrm>
          <a:off x="2422097" y="969767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>
        <a:off x="2422097" y="1079954"/>
        <a:ext cx="329673" cy="330563"/>
      </dsp:txXfrm>
    </dsp:sp>
    <dsp:sp modelId="{84DC56C6-742B-4DCB-AB42-66F330A0D01D}">
      <dsp:nvSpPr>
        <dsp:cNvPr id="0" name=""/>
        <dsp:cNvSpPr/>
      </dsp:nvSpPr>
      <dsp:spPr>
        <a:xfrm>
          <a:off x="3115212" y="578779"/>
          <a:ext cx="2221522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Környezet (szabályozás, technológia stb.)</a:t>
          </a:r>
          <a:endParaRPr lang="hu-HU" sz="2200" b="1" kern="1200" dirty="0"/>
        </a:p>
      </dsp:txBody>
      <dsp:txXfrm>
        <a:off x="3154252" y="617819"/>
        <a:ext cx="2143442" cy="1254833"/>
      </dsp:txXfrm>
    </dsp:sp>
    <dsp:sp modelId="{9E0A13CA-C5E3-4BD4-9BD7-21AD0B125DAE}">
      <dsp:nvSpPr>
        <dsp:cNvPr id="0" name=""/>
        <dsp:cNvSpPr/>
      </dsp:nvSpPr>
      <dsp:spPr>
        <a:xfrm>
          <a:off x="5532229" y="969767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>
        <a:off x="5532229" y="1079954"/>
        <a:ext cx="329673" cy="330563"/>
      </dsp:txXfrm>
    </dsp:sp>
    <dsp:sp modelId="{FA0DDA7C-22C8-4530-8AEE-A0076FD0B6F3}">
      <dsp:nvSpPr>
        <dsp:cNvPr id="0" name=""/>
        <dsp:cNvSpPr/>
      </dsp:nvSpPr>
      <dsp:spPr>
        <a:xfrm>
          <a:off x="6225344" y="578779"/>
          <a:ext cx="2221522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Számviteli Politika </a:t>
          </a:r>
          <a:endParaRPr lang="hu-HU" sz="2200" b="1" kern="1200" dirty="0"/>
        </a:p>
      </dsp:txBody>
      <dsp:txXfrm>
        <a:off x="6264384" y="617819"/>
        <a:ext cx="2143442" cy="1254833"/>
      </dsp:txXfrm>
    </dsp:sp>
    <dsp:sp modelId="{B2547E11-0BA0-4B11-8460-C454BF195462}">
      <dsp:nvSpPr>
        <dsp:cNvPr id="0" name=""/>
        <dsp:cNvSpPr/>
      </dsp:nvSpPr>
      <dsp:spPr>
        <a:xfrm>
          <a:off x="8642361" y="969767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>
        <a:off x="8642361" y="1079954"/>
        <a:ext cx="329673" cy="330563"/>
      </dsp:txXfrm>
    </dsp:sp>
    <dsp:sp modelId="{9D3FFF0B-9513-428B-A420-EADD65981B4A}">
      <dsp:nvSpPr>
        <dsp:cNvPr id="0" name=""/>
        <dsp:cNvSpPr/>
      </dsp:nvSpPr>
      <dsp:spPr>
        <a:xfrm>
          <a:off x="9335476" y="578779"/>
          <a:ext cx="2221522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A társaság és a vezetés céljai</a:t>
          </a:r>
          <a:endParaRPr lang="hu-HU" sz="2200" b="1" kern="1200" dirty="0"/>
        </a:p>
      </dsp:txBody>
      <dsp:txXfrm>
        <a:off x="9374516" y="617819"/>
        <a:ext cx="2143442" cy="1254833"/>
      </dsp:txXfrm>
    </dsp:sp>
    <dsp:sp modelId="{C6E78F45-E030-42A7-B072-B9D5D3E9C4B9}">
      <dsp:nvSpPr>
        <dsp:cNvPr id="0" name=""/>
        <dsp:cNvSpPr/>
      </dsp:nvSpPr>
      <dsp:spPr>
        <a:xfrm rot="5400000">
          <a:off x="10210756" y="2067200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 rot="-5400000">
        <a:off x="10280956" y="2107188"/>
        <a:ext cx="330563" cy="329673"/>
      </dsp:txXfrm>
    </dsp:sp>
    <dsp:sp modelId="{758982C2-28CC-4011-A8EE-7389564C6E7F}">
      <dsp:nvSpPr>
        <dsp:cNvPr id="0" name=""/>
        <dsp:cNvSpPr/>
      </dsp:nvSpPr>
      <dsp:spPr>
        <a:xfrm>
          <a:off x="9335476" y="2800302"/>
          <a:ext cx="2221522" cy="2039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Ellenőrzési rendszerek működése  (beszámolót érintő folyamatok, IT)</a:t>
          </a:r>
          <a:endParaRPr lang="hu-HU" sz="2200" b="1" kern="1200" dirty="0"/>
        </a:p>
      </dsp:txBody>
      <dsp:txXfrm>
        <a:off x="9395213" y="2860039"/>
        <a:ext cx="2102048" cy="1920110"/>
      </dsp:txXfrm>
    </dsp:sp>
    <dsp:sp modelId="{387BF461-ECC2-41D7-8109-C05E87260251}">
      <dsp:nvSpPr>
        <dsp:cNvPr id="0" name=""/>
        <dsp:cNvSpPr/>
      </dsp:nvSpPr>
      <dsp:spPr>
        <a:xfrm rot="10800000">
          <a:off x="8669019" y="3544626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 rot="10800000">
        <a:off x="8810308" y="3654813"/>
        <a:ext cx="329673" cy="330563"/>
      </dsp:txXfrm>
    </dsp:sp>
    <dsp:sp modelId="{77E34361-4F1F-46CD-BDD0-4D365E5822D7}">
      <dsp:nvSpPr>
        <dsp:cNvPr id="0" name=""/>
        <dsp:cNvSpPr/>
      </dsp:nvSpPr>
      <dsp:spPr>
        <a:xfrm>
          <a:off x="6225344" y="3153638"/>
          <a:ext cx="2221522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Kritikus területek kiválasztása</a:t>
          </a:r>
          <a:endParaRPr lang="hu-HU" sz="2200" b="1" kern="1200" dirty="0"/>
        </a:p>
      </dsp:txBody>
      <dsp:txXfrm>
        <a:off x="6264384" y="3192678"/>
        <a:ext cx="2143442" cy="1254833"/>
      </dsp:txXfrm>
    </dsp:sp>
    <dsp:sp modelId="{E6EA9827-F146-4927-BA69-D1571E0B6000}">
      <dsp:nvSpPr>
        <dsp:cNvPr id="0" name=""/>
        <dsp:cNvSpPr/>
      </dsp:nvSpPr>
      <dsp:spPr>
        <a:xfrm rot="10800000">
          <a:off x="5558887" y="3544626"/>
          <a:ext cx="470962" cy="55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/>
        </a:p>
      </dsp:txBody>
      <dsp:txXfrm rot="10800000">
        <a:off x="5700176" y="3654813"/>
        <a:ext cx="329673" cy="330563"/>
      </dsp:txXfrm>
    </dsp:sp>
    <dsp:sp modelId="{8113ABB2-B0A6-4DD7-AAC3-FE43D27634B6}">
      <dsp:nvSpPr>
        <dsp:cNvPr id="0" name=""/>
        <dsp:cNvSpPr/>
      </dsp:nvSpPr>
      <dsp:spPr>
        <a:xfrm>
          <a:off x="2525620" y="3153638"/>
          <a:ext cx="2811114" cy="133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solidFill>
                <a:srgbClr val="FFC000"/>
              </a:solidFill>
            </a:rPr>
            <a:t>AUDIT MUNKAPROGRAM</a:t>
          </a:r>
          <a:endParaRPr lang="hu-HU" sz="2200" b="1" kern="1200" dirty="0">
            <a:solidFill>
              <a:srgbClr val="FFC000"/>
            </a:solidFill>
          </a:endParaRPr>
        </a:p>
      </dsp:txBody>
      <dsp:txXfrm>
        <a:off x="2564660" y="3192678"/>
        <a:ext cx="2733034" cy="12548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1771E-A2F6-4B82-B856-505A821963CB}">
      <dsp:nvSpPr>
        <dsp:cNvPr id="0" name=""/>
        <dsp:cNvSpPr/>
      </dsp:nvSpPr>
      <dsp:spPr>
        <a:xfrm rot="5400000">
          <a:off x="6129610" y="-2340287"/>
          <a:ext cx="2028028" cy="67234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Kontrollok hatékony működését feltételeztük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Év közben tesztelünk, de a tesztelést kiterjesztettük év végéig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Bizonyosságot szereztünk róla, hogy a kontrollok a TELJES PERIÓDUSBAN hatékonyak</a:t>
          </a:r>
          <a:endParaRPr lang="hu-HU" sz="2100" kern="1200" dirty="0"/>
        </a:p>
      </dsp:txBody>
      <dsp:txXfrm rot="-5400000">
        <a:off x="3781919" y="106404"/>
        <a:ext cx="6624411" cy="1830028"/>
      </dsp:txXfrm>
    </dsp:sp>
    <dsp:sp modelId="{DB946140-4C02-4C26-BAC1-4B038A38322B}">
      <dsp:nvSpPr>
        <dsp:cNvPr id="0" name=""/>
        <dsp:cNvSpPr/>
      </dsp:nvSpPr>
      <dsp:spPr>
        <a:xfrm>
          <a:off x="0" y="3980"/>
          <a:ext cx="3781919" cy="2034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b="1" kern="1200" dirty="0" smtClean="0">
              <a:solidFill>
                <a:schemeClr val="bg1"/>
              </a:solidFill>
            </a:rPr>
            <a:t>Alacsony</a:t>
          </a:r>
          <a:endParaRPr lang="hu-HU" sz="3600" b="1" kern="1200" dirty="0">
            <a:solidFill>
              <a:schemeClr val="bg1"/>
            </a:solidFill>
          </a:endParaRPr>
        </a:p>
      </dsp:txBody>
      <dsp:txXfrm>
        <a:off x="99335" y="103315"/>
        <a:ext cx="3583249" cy="1836207"/>
      </dsp:txXfrm>
    </dsp:sp>
    <dsp:sp modelId="{A5294137-CA7B-4A37-B3C8-C15EBD18B979}">
      <dsp:nvSpPr>
        <dsp:cNvPr id="0" name=""/>
        <dsp:cNvSpPr/>
      </dsp:nvSpPr>
      <dsp:spPr>
        <a:xfrm rot="5400000">
          <a:off x="6383176" y="-498536"/>
          <a:ext cx="1520896" cy="67234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Előzetesen hatékonynak minősítettük a kontrollokat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Megbizonyosodtunk, hogy azok megfelelően működtek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De nem tudjuk igazolni, hogy az a teljes vizsgálati periódusban így volt-e</a:t>
          </a:r>
          <a:endParaRPr lang="hu-HU" sz="2100" kern="1200" dirty="0"/>
        </a:p>
      </dsp:txBody>
      <dsp:txXfrm rot="-5400000">
        <a:off x="3781919" y="2176965"/>
        <a:ext cx="6649167" cy="1372408"/>
      </dsp:txXfrm>
    </dsp:sp>
    <dsp:sp modelId="{04C8C304-1B33-495E-8469-374AE4647624}">
      <dsp:nvSpPr>
        <dsp:cNvPr id="0" name=""/>
        <dsp:cNvSpPr/>
      </dsp:nvSpPr>
      <dsp:spPr>
        <a:xfrm>
          <a:off x="0" y="2142526"/>
          <a:ext cx="3781919" cy="1441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b="1" kern="1200" dirty="0" smtClean="0"/>
            <a:t>Közepes</a:t>
          </a:r>
          <a:endParaRPr lang="hu-HU" sz="4400" b="1" kern="1200" dirty="0"/>
        </a:p>
      </dsp:txBody>
      <dsp:txXfrm>
        <a:off x="70358" y="2212884"/>
        <a:ext cx="3641203" cy="1300569"/>
      </dsp:txXfrm>
    </dsp:sp>
    <dsp:sp modelId="{619626CF-4021-4DF7-A3F5-FE9E2640B714}">
      <dsp:nvSpPr>
        <dsp:cNvPr id="0" name=""/>
        <dsp:cNvSpPr/>
      </dsp:nvSpPr>
      <dsp:spPr>
        <a:xfrm rot="5400000">
          <a:off x="6639694" y="833402"/>
          <a:ext cx="1021826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A kontrollok nem hatékonyak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Sok </a:t>
          </a:r>
          <a:r>
            <a:rPr lang="hu-HU" sz="2100" kern="1200" dirty="0" err="1" smtClean="0"/>
            <a:t>szubsztantív</a:t>
          </a:r>
          <a:r>
            <a:rPr lang="hu-HU" sz="2100" kern="1200" dirty="0" smtClean="0"/>
            <a:t> eljárást kell végeznünk</a:t>
          </a:r>
          <a:endParaRPr lang="hu-HU" sz="2100" kern="1200" dirty="0"/>
        </a:p>
      </dsp:txBody>
      <dsp:txXfrm rot="-5400000">
        <a:off x="3785616" y="3737362"/>
        <a:ext cx="6680103" cy="922064"/>
      </dsp:txXfrm>
    </dsp:sp>
    <dsp:sp modelId="{A9DCE75B-E75D-469D-9297-0BCB45E82D92}">
      <dsp:nvSpPr>
        <dsp:cNvPr id="0" name=""/>
        <dsp:cNvSpPr/>
      </dsp:nvSpPr>
      <dsp:spPr>
        <a:xfrm>
          <a:off x="0" y="3749883"/>
          <a:ext cx="3785616" cy="897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400" b="1" kern="1200" dirty="0" smtClean="0"/>
            <a:t>Magas</a:t>
          </a:r>
          <a:endParaRPr lang="hu-HU" sz="5400" b="1" kern="1200" dirty="0"/>
        </a:p>
      </dsp:txBody>
      <dsp:txXfrm>
        <a:off x="43789" y="3793672"/>
        <a:ext cx="3698038" cy="809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6C188-4908-47C8-A557-EB7CC6B95CBD}">
      <dsp:nvSpPr>
        <dsp:cNvPr id="0" name=""/>
        <dsp:cNvSpPr/>
      </dsp:nvSpPr>
      <dsp:spPr>
        <a:xfrm>
          <a:off x="2462026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kern="1200" dirty="0" smtClean="0"/>
            <a:t>Igen</a:t>
          </a:r>
          <a:endParaRPr lang="hu-HU" sz="6500" kern="1200" dirty="0"/>
        </a:p>
      </dsp:txBody>
      <dsp:txXfrm>
        <a:off x="2498420" y="37572"/>
        <a:ext cx="2412344" cy="1169778"/>
      </dsp:txXfrm>
    </dsp:sp>
    <dsp:sp modelId="{4EF76A97-8637-4639-8012-458DD2283F63}">
      <dsp:nvSpPr>
        <dsp:cNvPr id="0" name=""/>
        <dsp:cNvSpPr/>
      </dsp:nvSpPr>
      <dsp:spPr>
        <a:xfrm>
          <a:off x="2710539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BD989-E7BE-4215-A195-0AD15397C911}">
      <dsp:nvSpPr>
        <dsp:cNvPr id="0" name=""/>
        <dsp:cNvSpPr/>
      </dsp:nvSpPr>
      <dsp:spPr>
        <a:xfrm>
          <a:off x="2959052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Kevés számú ügylet az év során</a:t>
          </a:r>
          <a:endParaRPr lang="hu-HU" sz="2200" b="1" kern="1200" dirty="0"/>
        </a:p>
      </dsp:txBody>
      <dsp:txXfrm>
        <a:off x="2995446" y="1590779"/>
        <a:ext cx="1915317" cy="1169778"/>
      </dsp:txXfrm>
    </dsp:sp>
    <dsp:sp modelId="{3E2EBB99-4390-4A95-8A33-0D0515D96AF4}">
      <dsp:nvSpPr>
        <dsp:cNvPr id="0" name=""/>
        <dsp:cNvSpPr/>
      </dsp:nvSpPr>
      <dsp:spPr>
        <a:xfrm>
          <a:off x="2710539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F1265-29AA-4A16-88E1-5213400A657F}">
      <dsp:nvSpPr>
        <dsp:cNvPr id="0" name=""/>
        <dsp:cNvSpPr/>
      </dsp:nvSpPr>
      <dsp:spPr>
        <a:xfrm>
          <a:off x="2959052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A folyamatok nem vagy nem megfelelően kontrolláltak</a:t>
          </a:r>
          <a:endParaRPr lang="hu-HU" sz="2200" b="1" kern="1200" dirty="0"/>
        </a:p>
      </dsp:txBody>
      <dsp:txXfrm>
        <a:off x="2995446" y="3143987"/>
        <a:ext cx="1915317" cy="1169778"/>
      </dsp:txXfrm>
    </dsp:sp>
    <dsp:sp modelId="{32E36233-AC79-431E-9D8C-E81A8B368C99}">
      <dsp:nvSpPr>
        <dsp:cNvPr id="0" name=""/>
        <dsp:cNvSpPr/>
      </dsp:nvSpPr>
      <dsp:spPr>
        <a:xfrm>
          <a:off x="5568441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kern="1200" dirty="0" smtClean="0"/>
            <a:t>Nem</a:t>
          </a:r>
          <a:endParaRPr lang="hu-HU" sz="6500" kern="1200" dirty="0"/>
        </a:p>
      </dsp:txBody>
      <dsp:txXfrm>
        <a:off x="5604835" y="37572"/>
        <a:ext cx="2412344" cy="1169778"/>
      </dsp:txXfrm>
    </dsp:sp>
    <dsp:sp modelId="{33C0368A-E839-461E-A59B-F02D6BC53F4B}">
      <dsp:nvSpPr>
        <dsp:cNvPr id="0" name=""/>
        <dsp:cNvSpPr/>
      </dsp:nvSpPr>
      <dsp:spPr>
        <a:xfrm>
          <a:off x="5816954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43FCF-1EA2-4D4F-B098-DC30A46BFC7C}">
      <dsp:nvSpPr>
        <dsp:cNvPr id="0" name=""/>
        <dsp:cNvSpPr/>
      </dsp:nvSpPr>
      <dsp:spPr>
        <a:xfrm>
          <a:off x="6065467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Nagy számú ügylet, komplex folyamatok</a:t>
          </a:r>
          <a:endParaRPr lang="hu-HU" sz="2200" b="1" kern="1200" dirty="0"/>
        </a:p>
      </dsp:txBody>
      <dsp:txXfrm>
        <a:off x="6101861" y="1590779"/>
        <a:ext cx="1915317" cy="1169778"/>
      </dsp:txXfrm>
    </dsp:sp>
    <dsp:sp modelId="{18C6E9E9-13D8-49A8-98E1-7293E0799E35}">
      <dsp:nvSpPr>
        <dsp:cNvPr id="0" name=""/>
        <dsp:cNvSpPr/>
      </dsp:nvSpPr>
      <dsp:spPr>
        <a:xfrm>
          <a:off x="5816954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C221C-A302-4FCD-8886-DA322F515318}">
      <dsp:nvSpPr>
        <dsp:cNvPr id="0" name=""/>
        <dsp:cNvSpPr/>
      </dsp:nvSpPr>
      <dsp:spPr>
        <a:xfrm>
          <a:off x="6065467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A folyamatok megfelelően kontrolláltak</a:t>
          </a:r>
        </a:p>
      </dsp:txBody>
      <dsp:txXfrm>
        <a:off x="6101861" y="3143987"/>
        <a:ext cx="1915317" cy="11697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7C42A-D132-4AAB-BCCF-F58C408D462D}">
      <dsp:nvSpPr>
        <dsp:cNvPr id="0" name=""/>
        <dsp:cNvSpPr/>
      </dsp:nvSpPr>
      <dsp:spPr>
        <a:xfrm>
          <a:off x="1364427" y="1878"/>
          <a:ext cx="4009223" cy="569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Beszerzés</a:t>
          </a:r>
          <a:endParaRPr lang="hu-HU" sz="3200" kern="1200" dirty="0"/>
        </a:p>
      </dsp:txBody>
      <dsp:txXfrm>
        <a:off x="1381120" y="18571"/>
        <a:ext cx="3975837" cy="536551"/>
      </dsp:txXfrm>
    </dsp:sp>
    <dsp:sp modelId="{92BA5630-5DE5-46DA-BB5D-21088059D8BB}">
      <dsp:nvSpPr>
        <dsp:cNvPr id="0" name=""/>
        <dsp:cNvSpPr/>
      </dsp:nvSpPr>
      <dsp:spPr>
        <a:xfrm>
          <a:off x="1765349" y="571816"/>
          <a:ext cx="400922" cy="427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452"/>
              </a:lnTo>
              <a:lnTo>
                <a:pt x="400922" y="4274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BD3A0-E956-4B74-8243-0F60FB836351}">
      <dsp:nvSpPr>
        <dsp:cNvPr id="0" name=""/>
        <dsp:cNvSpPr/>
      </dsp:nvSpPr>
      <dsp:spPr>
        <a:xfrm>
          <a:off x="2166271" y="714300"/>
          <a:ext cx="2502070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szállítók</a:t>
          </a:r>
          <a:endParaRPr lang="hu-HU" sz="2400" kern="1200" dirty="0"/>
        </a:p>
      </dsp:txBody>
      <dsp:txXfrm>
        <a:off x="2182964" y="730993"/>
        <a:ext cx="2468684" cy="536551"/>
      </dsp:txXfrm>
    </dsp:sp>
    <dsp:sp modelId="{4EADB7A8-0792-4166-ABAF-07ED2D6019D4}">
      <dsp:nvSpPr>
        <dsp:cNvPr id="0" name=""/>
        <dsp:cNvSpPr/>
      </dsp:nvSpPr>
      <dsp:spPr>
        <a:xfrm>
          <a:off x="1765349" y="571816"/>
          <a:ext cx="400922" cy="113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874"/>
              </a:lnTo>
              <a:lnTo>
                <a:pt x="400922" y="113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072DE-4BA3-4BD0-9692-9B92DED872DE}">
      <dsp:nvSpPr>
        <dsp:cNvPr id="0" name=""/>
        <dsp:cNvSpPr/>
      </dsp:nvSpPr>
      <dsp:spPr>
        <a:xfrm>
          <a:off x="2166271" y="1426722"/>
          <a:ext cx="2494228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készletek</a:t>
          </a:r>
          <a:endParaRPr lang="hu-HU" sz="2400" kern="1200" dirty="0"/>
        </a:p>
      </dsp:txBody>
      <dsp:txXfrm>
        <a:off x="2182964" y="1443415"/>
        <a:ext cx="2460842" cy="536551"/>
      </dsp:txXfrm>
    </dsp:sp>
    <dsp:sp modelId="{271D914B-0867-49D1-8227-563482E74545}">
      <dsp:nvSpPr>
        <dsp:cNvPr id="0" name=""/>
        <dsp:cNvSpPr/>
      </dsp:nvSpPr>
      <dsp:spPr>
        <a:xfrm>
          <a:off x="1765349" y="571816"/>
          <a:ext cx="400922" cy="185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296"/>
              </a:lnTo>
              <a:lnTo>
                <a:pt x="400922" y="1852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B9D30-F0D6-461E-995E-5680F49C1363}">
      <dsp:nvSpPr>
        <dsp:cNvPr id="0" name=""/>
        <dsp:cNvSpPr/>
      </dsp:nvSpPr>
      <dsp:spPr>
        <a:xfrm>
          <a:off x="2166271" y="2139143"/>
          <a:ext cx="2502079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pénzeszközük (kifizetések)</a:t>
          </a:r>
          <a:endParaRPr lang="hu-HU" sz="2400" kern="1200" dirty="0"/>
        </a:p>
      </dsp:txBody>
      <dsp:txXfrm>
        <a:off x="2182964" y="2155836"/>
        <a:ext cx="2468693" cy="536551"/>
      </dsp:txXfrm>
    </dsp:sp>
    <dsp:sp modelId="{05846F29-D150-4CE3-8235-0DC6EC65F575}">
      <dsp:nvSpPr>
        <dsp:cNvPr id="0" name=""/>
        <dsp:cNvSpPr/>
      </dsp:nvSpPr>
      <dsp:spPr>
        <a:xfrm>
          <a:off x="5658619" y="1878"/>
          <a:ext cx="3492553" cy="569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Értékesítés</a:t>
          </a:r>
          <a:endParaRPr lang="hu-HU" sz="3200" kern="1200" dirty="0"/>
        </a:p>
      </dsp:txBody>
      <dsp:txXfrm>
        <a:off x="5675312" y="18571"/>
        <a:ext cx="3459167" cy="536551"/>
      </dsp:txXfrm>
    </dsp:sp>
    <dsp:sp modelId="{72CD96E8-3734-4AE4-80A8-59F04CD092C6}">
      <dsp:nvSpPr>
        <dsp:cNvPr id="0" name=""/>
        <dsp:cNvSpPr/>
      </dsp:nvSpPr>
      <dsp:spPr>
        <a:xfrm>
          <a:off x="6007875" y="571816"/>
          <a:ext cx="422125" cy="427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452"/>
              </a:lnTo>
              <a:lnTo>
                <a:pt x="422125" y="4274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4A65F-EEFB-44DA-9223-7E5292A636B7}">
      <dsp:nvSpPr>
        <dsp:cNvPr id="0" name=""/>
        <dsp:cNvSpPr/>
      </dsp:nvSpPr>
      <dsp:spPr>
        <a:xfrm>
          <a:off x="6430000" y="714300"/>
          <a:ext cx="2655533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vevői követelések</a:t>
          </a:r>
          <a:endParaRPr lang="hu-HU" sz="2400" b="0" kern="1200" dirty="0"/>
        </a:p>
      </dsp:txBody>
      <dsp:txXfrm>
        <a:off x="6446693" y="730993"/>
        <a:ext cx="2622147" cy="536551"/>
      </dsp:txXfrm>
    </dsp:sp>
    <dsp:sp modelId="{DADE6243-C681-4959-9D6E-0D287B3BCDDB}">
      <dsp:nvSpPr>
        <dsp:cNvPr id="0" name=""/>
        <dsp:cNvSpPr/>
      </dsp:nvSpPr>
      <dsp:spPr>
        <a:xfrm>
          <a:off x="6007875" y="571816"/>
          <a:ext cx="349255" cy="113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874"/>
              </a:lnTo>
              <a:lnTo>
                <a:pt x="349255" y="113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F05DD-346F-4232-AA63-E5881EE8CC5E}">
      <dsp:nvSpPr>
        <dsp:cNvPr id="0" name=""/>
        <dsp:cNvSpPr/>
      </dsp:nvSpPr>
      <dsp:spPr>
        <a:xfrm>
          <a:off x="6357130" y="1426722"/>
          <a:ext cx="2740668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árbevétel</a:t>
          </a:r>
          <a:endParaRPr lang="hu-HU" sz="2400" b="0" kern="1200" dirty="0"/>
        </a:p>
      </dsp:txBody>
      <dsp:txXfrm>
        <a:off x="6373823" y="1443415"/>
        <a:ext cx="2707282" cy="536551"/>
      </dsp:txXfrm>
    </dsp:sp>
    <dsp:sp modelId="{44DF39B8-DE5E-4F58-B38E-32934592EA73}">
      <dsp:nvSpPr>
        <dsp:cNvPr id="0" name=""/>
        <dsp:cNvSpPr/>
      </dsp:nvSpPr>
      <dsp:spPr>
        <a:xfrm>
          <a:off x="6007875" y="571816"/>
          <a:ext cx="349255" cy="185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296"/>
              </a:lnTo>
              <a:lnTo>
                <a:pt x="349255" y="1852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373EF-C04F-4DC5-A69C-1A35562472BB}">
      <dsp:nvSpPr>
        <dsp:cNvPr id="0" name=""/>
        <dsp:cNvSpPr/>
      </dsp:nvSpPr>
      <dsp:spPr>
        <a:xfrm>
          <a:off x="6357130" y="2139143"/>
          <a:ext cx="2790048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ELÁBÉ</a:t>
          </a:r>
          <a:endParaRPr lang="hu-HU" sz="2400" b="0" kern="1200" dirty="0"/>
        </a:p>
      </dsp:txBody>
      <dsp:txXfrm>
        <a:off x="6373823" y="2155836"/>
        <a:ext cx="2756662" cy="536551"/>
      </dsp:txXfrm>
    </dsp:sp>
    <dsp:sp modelId="{293D8C8B-5A03-460C-B156-9ADF4DEEB6F3}">
      <dsp:nvSpPr>
        <dsp:cNvPr id="0" name=""/>
        <dsp:cNvSpPr/>
      </dsp:nvSpPr>
      <dsp:spPr>
        <a:xfrm>
          <a:off x="6007875" y="571816"/>
          <a:ext cx="349255" cy="2564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717"/>
              </a:lnTo>
              <a:lnTo>
                <a:pt x="349255" y="25647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5C02B-4F4A-4BD7-8C1A-BDA193185374}">
      <dsp:nvSpPr>
        <dsp:cNvPr id="0" name=""/>
        <dsp:cNvSpPr/>
      </dsp:nvSpPr>
      <dsp:spPr>
        <a:xfrm>
          <a:off x="6357130" y="2851565"/>
          <a:ext cx="2761405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egyéb ráfordítás (engedmények)</a:t>
          </a:r>
          <a:endParaRPr lang="hu-HU" sz="2400" b="0" kern="1200" dirty="0"/>
        </a:p>
      </dsp:txBody>
      <dsp:txXfrm>
        <a:off x="6373823" y="2868258"/>
        <a:ext cx="2728019" cy="536551"/>
      </dsp:txXfrm>
    </dsp:sp>
    <dsp:sp modelId="{75573B07-6BD3-474F-8F83-4DF13E8C66B2}">
      <dsp:nvSpPr>
        <dsp:cNvPr id="0" name=""/>
        <dsp:cNvSpPr/>
      </dsp:nvSpPr>
      <dsp:spPr>
        <a:xfrm>
          <a:off x="6007875" y="571816"/>
          <a:ext cx="349255" cy="3277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7139"/>
              </a:lnTo>
              <a:lnTo>
                <a:pt x="349255" y="3277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396C2-82C5-4052-B74A-E1493D7C9F6C}">
      <dsp:nvSpPr>
        <dsp:cNvPr id="0" name=""/>
        <dsp:cNvSpPr/>
      </dsp:nvSpPr>
      <dsp:spPr>
        <a:xfrm>
          <a:off x="6357130" y="3563987"/>
          <a:ext cx="2688927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pénzeszközök</a:t>
          </a:r>
          <a:br>
            <a:rPr lang="hu-HU" sz="2400" b="0" kern="1200" dirty="0" smtClean="0"/>
          </a:br>
          <a:r>
            <a:rPr lang="hu-HU" sz="2400" b="0" kern="1200" dirty="0" smtClean="0"/>
            <a:t>(pénzbeszedés)</a:t>
          </a:r>
          <a:endParaRPr lang="hu-HU" sz="2400" b="0" kern="1200" dirty="0"/>
        </a:p>
      </dsp:txBody>
      <dsp:txXfrm>
        <a:off x="6373823" y="3580680"/>
        <a:ext cx="2655541" cy="536551"/>
      </dsp:txXfrm>
    </dsp:sp>
    <dsp:sp modelId="{E80E5375-CF1C-41A8-8B2F-CCAC51A3FBF3}">
      <dsp:nvSpPr>
        <dsp:cNvPr id="0" name=""/>
        <dsp:cNvSpPr/>
      </dsp:nvSpPr>
      <dsp:spPr>
        <a:xfrm>
          <a:off x="6007875" y="571816"/>
          <a:ext cx="349255" cy="3989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9561"/>
              </a:lnTo>
              <a:lnTo>
                <a:pt x="349255" y="39895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7BAAD-658B-45AA-B8EB-1180C72DBEAE}">
      <dsp:nvSpPr>
        <dsp:cNvPr id="0" name=""/>
        <dsp:cNvSpPr/>
      </dsp:nvSpPr>
      <dsp:spPr>
        <a:xfrm>
          <a:off x="6357130" y="4276408"/>
          <a:ext cx="2696505" cy="569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/>
            <a:t>garanciális CT</a:t>
          </a:r>
          <a:endParaRPr lang="hu-HU" sz="2400" b="0" kern="1200" dirty="0"/>
        </a:p>
      </dsp:txBody>
      <dsp:txXfrm>
        <a:off x="6373823" y="4293101"/>
        <a:ext cx="2663119" cy="5365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1B8C4-DAA6-4E15-8105-C28D81665D1C}">
      <dsp:nvSpPr>
        <dsp:cNvPr id="0" name=""/>
        <dsp:cNvSpPr/>
      </dsp:nvSpPr>
      <dsp:spPr>
        <a:xfrm>
          <a:off x="0" y="618"/>
          <a:ext cx="10515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i="0" kern="1200" dirty="0" smtClean="0"/>
            <a:t>Évközi időszakra szerzett könyvvizsgálati bizonyíték felhasználása</a:t>
          </a:r>
          <a:endParaRPr lang="hu-HU" sz="2800" b="1" i="0" kern="1200" dirty="0"/>
        </a:p>
      </dsp:txBody>
      <dsp:txXfrm>
        <a:off x="41123" y="41741"/>
        <a:ext cx="10433354" cy="760154"/>
      </dsp:txXfrm>
    </dsp:sp>
    <dsp:sp modelId="{19420876-3A68-4738-9FDC-F8DF75BDB874}">
      <dsp:nvSpPr>
        <dsp:cNvPr id="0" name=""/>
        <dsp:cNvSpPr/>
      </dsp:nvSpPr>
      <dsp:spPr>
        <a:xfrm>
          <a:off x="0" y="843018"/>
          <a:ext cx="10515600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bizonyítékot kell szerezni az adott kontrolloknak az évközi időszak  után bekövetkező jelentős változásairól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meg kell határozni, hogy milyen további bizonyítékot kell beszerezni a hátralévő időszakra (pl. az évközi időszak során tesztelt konkrét kontrollokban azóta bekövetkezett jelentős változások)</a:t>
          </a:r>
          <a:endParaRPr lang="hu-HU" sz="2100" kern="1200" dirty="0"/>
        </a:p>
      </dsp:txBody>
      <dsp:txXfrm>
        <a:off x="0" y="843018"/>
        <a:ext cx="10515600" cy="1583549"/>
      </dsp:txXfrm>
    </dsp:sp>
    <dsp:sp modelId="{EE5D3F33-034F-4781-941A-ED055FD305B7}">
      <dsp:nvSpPr>
        <dsp:cNvPr id="0" name=""/>
        <dsp:cNvSpPr/>
      </dsp:nvSpPr>
      <dsp:spPr>
        <a:xfrm>
          <a:off x="3049" y="2426568"/>
          <a:ext cx="105095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/>
            <a:t>Korábbi könyvvizsgálatok során szerzett bizonyítékok felhasználása</a:t>
          </a:r>
          <a:endParaRPr lang="hu-HU" sz="2800" b="1" kern="1200" dirty="0"/>
        </a:p>
      </dsp:txBody>
      <dsp:txXfrm>
        <a:off x="44172" y="2467691"/>
        <a:ext cx="10427254" cy="760154"/>
      </dsp:txXfrm>
    </dsp:sp>
    <dsp:sp modelId="{2D173E81-0A18-4DEA-8565-CA6A98518A55}">
      <dsp:nvSpPr>
        <dsp:cNvPr id="0" name=""/>
        <dsp:cNvSpPr/>
      </dsp:nvSpPr>
      <dsp:spPr>
        <a:xfrm>
          <a:off x="0" y="3268968"/>
          <a:ext cx="10515600" cy="204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Ez is tervezhető, de  meg kell vizsgálni, hogy az adott kontrollokban következtek-e be jelentős változások az előző könyvvizsgálatot követően.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ha történtek jelentős változások:tesztelni kell a kontrollokat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ha NEM  történtek jelentős változások: a könyvvizsgálónak legalább minden 3. </a:t>
          </a:r>
          <a:r>
            <a:rPr lang="sv-SE" sz="2100" kern="1200" dirty="0" smtClean="0"/>
            <a:t>könyvvizsgálat során tesztelnie kell a kontrollokat</a:t>
          </a:r>
          <a:endParaRPr lang="hu-H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100" kern="1200" dirty="0" smtClean="0"/>
            <a:t>rotációs tábla</a:t>
          </a:r>
          <a:endParaRPr lang="hu-HU" sz="2100" kern="1200" dirty="0"/>
        </a:p>
      </dsp:txBody>
      <dsp:txXfrm>
        <a:off x="0" y="3268968"/>
        <a:ext cx="10515600" cy="20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/>
          <a:lstStyle/>
          <a:p>
            <a:r>
              <a:rPr lang="hu-HU" dirty="0" smtClean="0"/>
              <a:t>A könyvvizsgálói munkaprogram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92" y="71628"/>
            <a:ext cx="182968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0504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Lehet-e csak az alapvető eljárások végrehajtásával megalapozott auditot végezni?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6375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10</a:t>
            </a:fld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9180576" y="1877568"/>
            <a:ext cx="902208" cy="4242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Felfelé nyíl 7"/>
          <p:cNvSpPr/>
          <p:nvPr/>
        </p:nvSpPr>
        <p:spPr>
          <a:xfrm>
            <a:off x="2304288" y="1877568"/>
            <a:ext cx="938784" cy="42428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99872" y="2475482"/>
            <a:ext cx="180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Tesztelés mintaszáma nő, jelentős lefedettség kell</a:t>
            </a:r>
            <a:endParaRPr lang="hu-HU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253472" y="2889504"/>
            <a:ext cx="1706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Tesztelendő minták száma  levesebb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40354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424160" cy="1325563"/>
          </a:xfrm>
        </p:spPr>
        <p:txBody>
          <a:bodyPr/>
          <a:lstStyle/>
          <a:p>
            <a:r>
              <a:rPr lang="hu-HU" dirty="0" smtClean="0"/>
              <a:t>Az alapvető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mindig ad elegendő audit bizonyítékot</a:t>
            </a:r>
          </a:p>
          <a:p>
            <a:endParaRPr lang="hu-HU" dirty="0"/>
          </a:p>
          <a:p>
            <a:r>
              <a:rPr lang="hu-HU" dirty="0" smtClean="0"/>
              <a:t>Példa: étterem, kiskereskedés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342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2336" y="365125"/>
            <a:ext cx="10951464" cy="82969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Alapvető folyamatok megismerése és tesztelése pl. kereskedelmi cég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67883"/>
              </p:ext>
            </p:extLst>
          </p:nvPr>
        </p:nvGraphicFramePr>
        <p:xfrm>
          <a:off x="838200" y="1328738"/>
          <a:ext cx="10515600" cy="484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553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811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Kontrollok tesztelése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99744"/>
            <a:ext cx="10515600" cy="5177219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</a:t>
            </a:r>
            <a:r>
              <a:rPr lang="hu-HU" sz="3200" b="1" dirty="0" smtClean="0"/>
              <a:t>munkaprogramban meg kell tervezni </a:t>
            </a:r>
            <a:r>
              <a:rPr lang="hu-HU" sz="3200" dirty="0"/>
              <a:t>és </a:t>
            </a:r>
            <a:r>
              <a:rPr lang="hu-HU" sz="3200" dirty="0" smtClean="0"/>
              <a:t>végrehajtani annak érdekében, hogy elegendő </a:t>
            </a:r>
            <a:r>
              <a:rPr lang="hu-HU" sz="3200" dirty="0"/>
              <a:t>és megfelelő könyvvizsgálati bizonyítékot </a:t>
            </a:r>
            <a:r>
              <a:rPr lang="hu-HU" sz="3200" dirty="0" smtClean="0"/>
              <a:t>szerezzünk </a:t>
            </a:r>
            <a:r>
              <a:rPr lang="hu-HU" sz="3200" dirty="0"/>
              <a:t>a releváns kontrollok működési hatékonyságára</a:t>
            </a:r>
          </a:p>
          <a:p>
            <a:r>
              <a:rPr lang="hu-HU" sz="3200" b="1" dirty="0" smtClean="0"/>
              <a:t>Egyéb </a:t>
            </a:r>
            <a:r>
              <a:rPr lang="hu-HU" sz="3200" b="1" dirty="0"/>
              <a:t>könyvvizsgálati eljárásokat kell interjúval</a:t>
            </a:r>
            <a:r>
              <a:rPr lang="hu-HU" sz="3200" b="1" u="sng" dirty="0"/>
              <a:t> együtt </a:t>
            </a:r>
            <a:r>
              <a:rPr lang="hu-HU" sz="3200" dirty="0"/>
              <a:t>végrehajtania (az </a:t>
            </a:r>
            <a:r>
              <a:rPr lang="hu-HU" sz="3200" dirty="0" smtClean="0"/>
              <a:t>interjú önmagában </a:t>
            </a:r>
            <a:r>
              <a:rPr lang="hu-HU" sz="3200" dirty="0"/>
              <a:t>nem elegendő)</a:t>
            </a:r>
          </a:p>
          <a:p>
            <a:r>
              <a:rPr lang="hu-HU" sz="3200" dirty="0" smtClean="0"/>
              <a:t>Meg </a:t>
            </a:r>
            <a:r>
              <a:rPr lang="hu-HU" sz="3200" dirty="0"/>
              <a:t>kell határoznia, hogy </a:t>
            </a:r>
            <a:r>
              <a:rPr lang="hu-HU" sz="3200" b="1" dirty="0"/>
              <a:t>a tesztelendő kontrollok függnek-e egyéb </a:t>
            </a:r>
            <a:r>
              <a:rPr lang="hu-HU" sz="3200" b="1" dirty="0" smtClean="0"/>
              <a:t>kontrolloktól </a:t>
            </a:r>
            <a:r>
              <a:rPr lang="hu-HU" sz="3200" dirty="0" smtClean="0"/>
              <a:t>(közvetett </a:t>
            </a:r>
            <a:r>
              <a:rPr lang="hu-HU" sz="3200" dirty="0"/>
              <a:t>kontrollok), és ha igen, akkor </a:t>
            </a:r>
            <a:r>
              <a:rPr lang="hu-HU" sz="3200" dirty="0" smtClean="0"/>
              <a:t>kell-e bizonyítékot szerezni </a:t>
            </a:r>
            <a:r>
              <a:rPr lang="hu-HU" sz="3200" dirty="0"/>
              <a:t>a közvetett kontrollok hatékony </a:t>
            </a:r>
            <a:r>
              <a:rPr lang="hu-HU" sz="3200" dirty="0" smtClean="0"/>
              <a:t>működéséről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09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kontrollok tesztelése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6400"/>
              </p:ext>
            </p:extLst>
          </p:nvPr>
        </p:nvGraphicFramePr>
        <p:xfrm>
          <a:off x="716280" y="1325752"/>
          <a:ext cx="10515600" cy="5318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3666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240" y="304165"/>
            <a:ext cx="10515600" cy="951611"/>
          </a:xfrm>
        </p:spPr>
        <p:txBody>
          <a:bodyPr/>
          <a:lstStyle/>
          <a:p>
            <a:r>
              <a:rPr lang="hu-HU" dirty="0" smtClean="0"/>
              <a:t>Elemző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9704" y="1081912"/>
            <a:ext cx="10515600" cy="5306695"/>
          </a:xfrm>
        </p:spPr>
        <p:txBody>
          <a:bodyPr>
            <a:normAutofit/>
          </a:bodyPr>
          <a:lstStyle/>
          <a:p>
            <a:r>
              <a:rPr lang="hu-HU" dirty="0" smtClean="0"/>
              <a:t>Évközi és előző évi, továbbá év végi és előző évi M és EK adatok összehasonlításával, változások  és azok okainak azonosítása</a:t>
            </a:r>
          </a:p>
          <a:p>
            <a:r>
              <a:rPr lang="hu-HU" dirty="0" smtClean="0"/>
              <a:t>Adott mérlegsorhoz tartozó főkönyvi számlák összehasonlítása (előző év tárgyév) és a változások magyarázata</a:t>
            </a:r>
          </a:p>
          <a:p>
            <a:r>
              <a:rPr lang="hu-HU" dirty="0" smtClean="0"/>
              <a:t>Mutatószámok számítása pl. forgási sebesség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Információ arra, hogy az látjuk-e amire a rendelkezésünkre bocsátott információ alapján számítottunk.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15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799" y="323467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3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</a:t>
            </a:r>
            <a:r>
              <a:rPr lang="hu-HU" dirty="0"/>
              <a:t>a</a:t>
            </a:r>
            <a:r>
              <a:rPr lang="hu-HU" dirty="0" smtClean="0"/>
              <a:t>lapvető vizsgálati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alapvető </a:t>
            </a:r>
            <a:r>
              <a:rPr lang="hu-HU" dirty="0"/>
              <a:t>vizsgálati eljárásokat kell </a:t>
            </a:r>
            <a:r>
              <a:rPr lang="hu-HU" dirty="0" smtClean="0"/>
              <a:t>tervezni </a:t>
            </a:r>
            <a:r>
              <a:rPr lang="hu-HU" dirty="0"/>
              <a:t>és </a:t>
            </a:r>
            <a:r>
              <a:rPr lang="hu-HU" dirty="0" smtClean="0"/>
              <a:t>végrehajtani </a:t>
            </a:r>
            <a:r>
              <a:rPr lang="hu-HU" dirty="0"/>
              <a:t>minden </a:t>
            </a:r>
            <a:r>
              <a:rPr lang="hu-HU" dirty="0" smtClean="0"/>
              <a:t>lényeges </a:t>
            </a:r>
            <a:r>
              <a:rPr lang="hu-HU" dirty="0"/>
              <a:t>ügyletcsoport, számlaegyenleg és közzététel tekintetében</a:t>
            </a:r>
          </a:p>
          <a:p>
            <a:r>
              <a:rPr lang="hu-HU" dirty="0" smtClean="0"/>
              <a:t>szükséges </a:t>
            </a:r>
            <a:r>
              <a:rPr lang="hu-HU" dirty="0"/>
              <a:t>lehet az alapvető vizsgálati eljárások terjedelmének bővítése, ha </a:t>
            </a:r>
            <a:r>
              <a:rPr lang="hu-HU" dirty="0" smtClean="0"/>
              <a:t>a kontrollok </a:t>
            </a:r>
            <a:r>
              <a:rPr lang="hu-HU" dirty="0"/>
              <a:t>tesztelései elégtelen eredményeket </a:t>
            </a:r>
            <a:r>
              <a:rPr lang="hu-HU" dirty="0" smtClean="0"/>
              <a:t>adnak (a tesztelés terjedelmét rendszerint a mintaméret vonatkozásában gondolják át)</a:t>
            </a:r>
          </a:p>
          <a:p>
            <a:r>
              <a:rPr lang="hu-HU" dirty="0"/>
              <a:t>e</a:t>
            </a:r>
            <a:r>
              <a:rPr lang="hu-HU" dirty="0" smtClean="0"/>
              <a:t>lvégzendők a külső megerősítési eljárások alapvető könyvvizsgálati eljárásként vagy kiválthatóak-e?</a:t>
            </a:r>
          </a:p>
          <a:p>
            <a:r>
              <a:rPr lang="hu-HU" dirty="0"/>
              <a:t>év közbeni végrehajtása anélkül, hogy egy későbbi időpontban további eljárásokat hajtanának végre, növeli annak kockázatát, hogy a könyvvizsgáló nem fog feltárni olyan hibás állításokat, amelyek az időszak végén fennállhatnak</a:t>
            </a:r>
          </a:p>
          <a:p>
            <a:r>
              <a:rPr lang="hu-HU" dirty="0"/>
              <a:t> ez a kockázat a hátralévő időszak meghosszabbodásával növekszik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049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3440" y="194437"/>
            <a:ext cx="10366248" cy="902843"/>
          </a:xfrm>
        </p:spPr>
        <p:txBody>
          <a:bodyPr/>
          <a:lstStyle/>
          <a:p>
            <a:r>
              <a:rPr lang="hu-HU" dirty="0" smtClean="0"/>
              <a:t>Mikor kell módosítani a munkaprogramot?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hu-HU" dirty="0" smtClean="0"/>
              <a:t>Ha </a:t>
            </a:r>
            <a:r>
              <a:rPr lang="hu-HU" dirty="0"/>
              <a:t>év közben olyan hibás állításokat tárnak fel, amelyekre a </a:t>
            </a:r>
            <a:r>
              <a:rPr lang="hu-HU" dirty="0" smtClean="0"/>
              <a:t>könyvvizsgáló  nem </a:t>
            </a:r>
            <a:r>
              <a:rPr lang="hu-HU" dirty="0"/>
              <a:t>számított a </a:t>
            </a:r>
            <a:r>
              <a:rPr lang="hu-HU" dirty="0" smtClean="0"/>
              <a:t>kockázatbecslésekor</a:t>
            </a:r>
            <a:r>
              <a:rPr lang="hu-HU" dirty="0"/>
              <a:t>, </a:t>
            </a:r>
            <a:r>
              <a:rPr lang="hu-HU" dirty="0" smtClean="0"/>
              <a:t>akkor </a:t>
            </a:r>
            <a:r>
              <a:rPr lang="hu-HU" b="1" dirty="0" smtClean="0"/>
              <a:t>értékelni </a:t>
            </a:r>
            <a:r>
              <a:rPr lang="hu-HU" b="1" dirty="0"/>
              <a:t>kell, hogy szükséges-e módosítani a </a:t>
            </a:r>
            <a:r>
              <a:rPr lang="hu-HU" b="1" dirty="0" smtClean="0"/>
              <a:t>kockázatbecslést</a:t>
            </a:r>
            <a:r>
              <a:rPr lang="hu-HU" b="1" dirty="0"/>
              <a:t>, </a:t>
            </a:r>
            <a:r>
              <a:rPr lang="hu-HU" b="1" dirty="0" smtClean="0"/>
              <a:t>és a </a:t>
            </a:r>
            <a:r>
              <a:rPr lang="hu-HU" b="1" dirty="0"/>
              <a:t>hátralévő </a:t>
            </a:r>
            <a:r>
              <a:rPr lang="hu-HU" b="1" dirty="0" smtClean="0"/>
              <a:t>időszakra vonatkozó </a:t>
            </a:r>
            <a:r>
              <a:rPr lang="hu-HU" b="1" dirty="0"/>
              <a:t>alapvető </a:t>
            </a:r>
            <a:r>
              <a:rPr lang="hu-HU" b="1" dirty="0" smtClean="0"/>
              <a:t>vizsgálati eljárások </a:t>
            </a:r>
            <a:r>
              <a:rPr lang="hu-HU" b="1" dirty="0"/>
              <a:t>tervezett jellegét, ütemezését és terjedelmét</a:t>
            </a:r>
            <a:r>
              <a:rPr lang="hu-HU" b="1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év közben </a:t>
            </a:r>
            <a:r>
              <a:rPr lang="hu-HU" dirty="0" smtClean="0"/>
              <a:t>végrehajtott eljárásoknak </a:t>
            </a:r>
            <a:r>
              <a:rPr lang="hu-HU" dirty="0"/>
              <a:t>az időszak végére történő </a:t>
            </a:r>
            <a:r>
              <a:rPr lang="hu-HU" dirty="0" smtClean="0"/>
              <a:t>kiterjesztésével </a:t>
            </a:r>
            <a:r>
              <a:rPr lang="hu-HU" dirty="0"/>
              <a:t>vagy </a:t>
            </a:r>
            <a:endParaRPr lang="hu-HU" dirty="0" smtClean="0"/>
          </a:p>
          <a:p>
            <a:r>
              <a:rPr lang="hu-HU" dirty="0" smtClean="0"/>
              <a:t>az időszak végén </a:t>
            </a:r>
            <a:r>
              <a:rPr lang="hu-HU" dirty="0"/>
              <a:t>történő </a:t>
            </a:r>
            <a:r>
              <a:rPr lang="hu-HU" dirty="0" smtClean="0"/>
              <a:t>megismétlésével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17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904" y="3084576"/>
            <a:ext cx="4467035" cy="126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55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dokumentálás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18</a:t>
            </a:fld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1969812"/>
            <a:ext cx="9777984" cy="404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541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dokumentálás (folyt)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19</a:t>
            </a:fld>
            <a:endParaRPr lang="hu-H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24" y="1526946"/>
            <a:ext cx="9282484" cy="402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780032" y="5852160"/>
            <a:ext cx="631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És így tovább…….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0157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Minőség-ellenőrzés megállapítása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50417"/>
            <a:ext cx="10515600" cy="4351338"/>
          </a:xfrm>
        </p:spPr>
        <p:txBody>
          <a:bodyPr/>
          <a:lstStyle/>
          <a:p>
            <a:r>
              <a:rPr lang="hu-HU" dirty="0" smtClean="0"/>
              <a:t>Az alkalmazott munkaprogram általános, mert nem a vizsgált cég sajátosságainak figyelembevételével készült.</a:t>
            </a:r>
          </a:p>
          <a:p>
            <a:r>
              <a:rPr lang="hu-HU" dirty="0" smtClean="0"/>
              <a:t>A munkaprogram nem tartalmaz könyvvizsgálói lépéseket az </a:t>
            </a:r>
            <a:r>
              <a:rPr lang="hu-HU" dirty="0" err="1" smtClean="0"/>
              <a:t>eredménykimutatás</a:t>
            </a:r>
            <a:r>
              <a:rPr lang="hu-HU" dirty="0" smtClean="0"/>
              <a:t> könyvvizsgálatára vonatkozóan.</a:t>
            </a:r>
          </a:p>
          <a:p>
            <a:r>
              <a:rPr lang="hu-HU" dirty="0" smtClean="0"/>
              <a:t>A munkaprogram lépései kizárólag szúrópróbaszerű tesztelésen alapuló eljárásokat tartalmaznak. A tesztelésre kiválasztott minta nem megalapozott.</a:t>
            </a:r>
          </a:p>
          <a:p>
            <a:r>
              <a:rPr lang="hu-HU" dirty="0" smtClean="0"/>
              <a:t>                                         IKREK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952" y="4258478"/>
            <a:ext cx="3895682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41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alapvető eljárásokra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r>
              <a:rPr lang="hu-HU" sz="3200" dirty="0" smtClean="0"/>
              <a:t>Analitika-főkönyv egyeztetés</a:t>
            </a:r>
          </a:p>
          <a:p>
            <a:r>
              <a:rPr lang="hu-HU" sz="3200" dirty="0" smtClean="0"/>
              <a:t>Egyenlegközlés és azok eredményeinek kiértékelése</a:t>
            </a:r>
          </a:p>
          <a:p>
            <a:pPr lvl="2"/>
            <a:r>
              <a:rPr lang="hu-HU" sz="3200" dirty="0" smtClean="0"/>
              <a:t>Fontos a mintaválasztás!</a:t>
            </a:r>
          </a:p>
          <a:p>
            <a:pPr lvl="2"/>
            <a:r>
              <a:rPr lang="hu-HU" sz="3200" dirty="0" smtClean="0"/>
              <a:t>Ki küldje ki az egyenlegközlőt?</a:t>
            </a:r>
          </a:p>
          <a:p>
            <a:pPr marL="0" lvl="2" indent="0"/>
            <a:r>
              <a:rPr lang="hu-HU" sz="3200" dirty="0" smtClean="0"/>
              <a:t> Jogi levél beszerzése vagy nyilatkozat a jogi ügyekről</a:t>
            </a:r>
          </a:p>
          <a:p>
            <a:pPr marL="0" lvl="2" indent="0"/>
            <a:r>
              <a:rPr lang="hu-HU" sz="3200" dirty="0" smtClean="0"/>
              <a:t> Részvétel a készletek fizikai leltározásán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642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– munkaprogram a garanciális céltartalékok vizsgálatára egy termelő cégnél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1. Analitika- főkönyv egyeztetése</a:t>
            </a:r>
          </a:p>
          <a:p>
            <a:r>
              <a:rPr lang="hu-HU" i="1" dirty="0" smtClean="0"/>
              <a:t>2. Összehasonlítás az előző évi egyenlegekkel és magyarázat kérés a jelentős eltérésekre.</a:t>
            </a:r>
          </a:p>
          <a:p>
            <a:endParaRPr lang="hu-HU" i="1" dirty="0"/>
          </a:p>
          <a:p>
            <a:pPr marL="0" indent="0">
              <a:buNone/>
            </a:pPr>
            <a:r>
              <a:rPr lang="hu-HU" i="1" dirty="0" smtClean="0"/>
              <a:t>Mi a véleményünk erről a munkaprogramról?</a:t>
            </a:r>
            <a:endParaRPr lang="hu-HU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87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– munkaprogram – immateriális javak egy termelő cégnél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37678"/>
            <a:ext cx="10515600" cy="3993056"/>
          </a:xfrm>
        </p:spPr>
        <p:txBody>
          <a:bodyPr/>
          <a:lstStyle/>
          <a:p>
            <a:r>
              <a:rPr lang="hu-HU" i="1" dirty="0" smtClean="0"/>
              <a:t>1. Analitika-főkönyve egyeztetése</a:t>
            </a:r>
          </a:p>
          <a:p>
            <a:r>
              <a:rPr lang="hu-HU" i="1" dirty="0" smtClean="0"/>
              <a:t>2. A végrehajtási lényegesség 25%-át meghaladó egyedi beszerzések (növekedések) tesztelése – BÉ helyessége, besorolás helyessége</a:t>
            </a:r>
          </a:p>
          <a:p>
            <a:r>
              <a:rPr lang="hu-HU" i="1" dirty="0" smtClean="0"/>
              <a:t>3. </a:t>
            </a:r>
            <a:r>
              <a:rPr lang="hu-HU" i="1" dirty="0"/>
              <a:t>A végrehajtási lényegesség 25%-át meghaladó egyedi </a:t>
            </a:r>
            <a:r>
              <a:rPr lang="hu-HU" i="1" dirty="0" smtClean="0"/>
              <a:t>kivezetések (csökkenések) elszámolása helyességének tesztelése </a:t>
            </a:r>
          </a:p>
          <a:p>
            <a:r>
              <a:rPr lang="hu-HU" i="1" dirty="0" smtClean="0"/>
              <a:t>4. </a:t>
            </a:r>
            <a:r>
              <a:rPr lang="hu-HU" i="1" dirty="0"/>
              <a:t>É</a:t>
            </a:r>
            <a:r>
              <a:rPr lang="hu-HU" i="1" dirty="0" smtClean="0"/>
              <a:t>rtékcsökkenés újraszámítása</a:t>
            </a:r>
          </a:p>
          <a:p>
            <a:endParaRPr lang="hu-HU" i="1" dirty="0"/>
          </a:p>
          <a:p>
            <a:pPr marL="0" indent="0">
              <a:buNone/>
            </a:pPr>
            <a:r>
              <a:rPr lang="hu-HU" i="1" dirty="0" smtClean="0"/>
              <a:t>Mi a véleményünk erről a munkaprogramról?</a:t>
            </a:r>
            <a:endParaRPr lang="hu-HU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219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6192"/>
            <a:ext cx="10890504" cy="464077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Tartalma</a:t>
            </a:r>
            <a:r>
              <a:rPr lang="hu-HU" sz="3200" dirty="0" smtClean="0"/>
              <a:t> a vizsgált cég tevékenységétől és a kockázatbecslés eredményétől függ.</a:t>
            </a:r>
          </a:p>
          <a:p>
            <a:r>
              <a:rPr lang="hu-HU" sz="3200" b="1" dirty="0" smtClean="0"/>
              <a:t>Célja</a:t>
            </a:r>
            <a:r>
              <a:rPr lang="hu-HU" sz="3200" dirty="0" smtClean="0"/>
              <a:t> a </a:t>
            </a:r>
            <a:r>
              <a:rPr lang="hu-HU" sz="3200" dirty="0"/>
              <a:t>könyvvizsgálat során </a:t>
            </a:r>
            <a:r>
              <a:rPr lang="hu-HU" sz="3200" dirty="0" smtClean="0"/>
              <a:t>elvégzendő feladatok összegzése azért,   </a:t>
            </a:r>
            <a:r>
              <a:rPr lang="hu-HU" sz="3200" dirty="0"/>
              <a:t>hogy   a   jelentés   kiadásához   </a:t>
            </a:r>
            <a:r>
              <a:rPr lang="hu-HU" sz="3200" dirty="0" smtClean="0"/>
              <a:t>elegendő  bizonyítékot   szerezzünk, azaz </a:t>
            </a:r>
            <a:r>
              <a:rPr lang="hu-HU" sz="3200" dirty="0"/>
              <a:t>a</a:t>
            </a:r>
            <a:r>
              <a:rPr lang="hu-HU" sz="3200" dirty="0" smtClean="0"/>
              <a:t> munkaprogram alapján minden </a:t>
            </a:r>
            <a:r>
              <a:rPr lang="hu-HU" sz="3200" b="1" i="1" dirty="0" smtClean="0"/>
              <a:t>könyvvizsgálói állítást </a:t>
            </a:r>
            <a:r>
              <a:rPr lang="hu-HU" sz="3200" dirty="0" smtClean="0"/>
              <a:t>lefedjünk.</a:t>
            </a:r>
          </a:p>
          <a:p>
            <a:r>
              <a:rPr lang="hu-HU" sz="3200" b="1" dirty="0" smtClean="0"/>
              <a:t>Hogyan?  </a:t>
            </a:r>
            <a:r>
              <a:rPr lang="hu-HU" sz="3200" dirty="0" smtClean="0"/>
              <a:t>definiáljuk    benne az    elvégzendő    </a:t>
            </a:r>
          </a:p>
          <a:p>
            <a:pPr marL="514350" indent="-514350">
              <a:buAutoNum type="alphaLcParenR"/>
            </a:pPr>
            <a:r>
              <a:rPr lang="hu-HU" sz="3200" b="1" i="1" dirty="0"/>
              <a:t>r</a:t>
            </a:r>
            <a:r>
              <a:rPr lang="hu-HU" sz="3200" b="1" i="1" dirty="0" smtClean="0"/>
              <a:t>endszervizsgálatokat (kontrollok tesztelése),   </a:t>
            </a:r>
          </a:p>
          <a:p>
            <a:pPr marL="514350" indent="-514350">
              <a:buAutoNum type="alphaLcParenR"/>
            </a:pPr>
            <a:r>
              <a:rPr lang="hu-HU" sz="3200" b="1" i="1" dirty="0"/>
              <a:t>e</a:t>
            </a:r>
            <a:r>
              <a:rPr lang="hu-HU" sz="3200" b="1" i="1" dirty="0" smtClean="0"/>
              <a:t>lemző eljárásokat,</a:t>
            </a:r>
          </a:p>
          <a:p>
            <a:pPr marL="514350" indent="-514350">
              <a:buAutoNum type="alphaLcParenR"/>
            </a:pPr>
            <a:r>
              <a:rPr lang="hu-HU" sz="3200" b="1" i="1" dirty="0"/>
              <a:t>e</a:t>
            </a:r>
            <a:r>
              <a:rPr lang="hu-HU" sz="3200" b="1" i="1" dirty="0" smtClean="0"/>
              <a:t>lhagyhatatlan (alapvető ) eljárásokat.</a:t>
            </a:r>
            <a:endParaRPr lang="hu-HU" sz="3200" b="1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10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Könyvvizsgálói állítások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065478"/>
              </p:ext>
            </p:extLst>
          </p:nvPr>
        </p:nvGraphicFramePr>
        <p:xfrm>
          <a:off x="838200" y="1169988"/>
          <a:ext cx="1051560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82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61192" cy="793115"/>
          </a:xfrm>
        </p:spPr>
        <p:txBody>
          <a:bodyPr/>
          <a:lstStyle/>
          <a:p>
            <a:r>
              <a:rPr lang="hu-HU" dirty="0" smtClean="0"/>
              <a:t>Könyvvizsgálati módszerek a munkaprogramban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829114"/>
              </p:ext>
            </p:extLst>
          </p:nvPr>
        </p:nvGraphicFramePr>
        <p:xfrm>
          <a:off x="838200" y="1231392"/>
          <a:ext cx="10515600" cy="4945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83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Mikor?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707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00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jutunk el a munkaprogramig?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14272"/>
            <a:ext cx="10515600" cy="47626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30160524"/>
              </p:ext>
            </p:extLst>
          </p:nvPr>
        </p:nvGraphicFramePr>
        <p:xfrm>
          <a:off x="227584" y="1292690"/>
          <a:ext cx="115620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88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6008" y="1803781"/>
            <a:ext cx="10515600" cy="1325563"/>
          </a:xfrm>
        </p:spPr>
        <p:txBody>
          <a:bodyPr/>
          <a:lstStyle/>
          <a:p>
            <a:r>
              <a:rPr lang="hu-HU" dirty="0" smtClean="0"/>
              <a:t>A rendszervizsgálatok hatása a munkaprogramra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39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691"/>
          </a:xfrm>
        </p:spPr>
        <p:txBody>
          <a:bodyPr/>
          <a:lstStyle/>
          <a:p>
            <a:r>
              <a:rPr lang="hu-HU" dirty="0" smtClean="0"/>
              <a:t>Ellenőrzési rendszerek kockázati szintjei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003035"/>
              </p:ext>
            </p:extLst>
          </p:nvPr>
        </p:nvGraphicFramePr>
        <p:xfrm>
          <a:off x="838200" y="1463675"/>
          <a:ext cx="10515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37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1053</Words>
  <Application>Microsoft Office PowerPoint</Application>
  <PresentationFormat>Szélesvásznú</PresentationFormat>
  <Paragraphs>197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Office-téma</vt:lpstr>
      <vt:lpstr>A könyvvizsgálói munkaprogram</vt:lpstr>
      <vt:lpstr>Minőség-ellenőrzés megállapítása</vt:lpstr>
      <vt:lpstr>A munkaprogram</vt:lpstr>
      <vt:lpstr>Könyvvizsgálói állítások</vt:lpstr>
      <vt:lpstr>Könyvvizsgálati módszerek a munkaprogramban</vt:lpstr>
      <vt:lpstr>Mikor?</vt:lpstr>
      <vt:lpstr>Hogyan jutunk el a munkaprogramig?</vt:lpstr>
      <vt:lpstr>A rendszervizsgálatok hatása a munkaprogramra</vt:lpstr>
      <vt:lpstr>Ellenőrzési rendszerek kockázati szintjei</vt:lpstr>
      <vt:lpstr>Lehet-e csak az alapvető eljárások végrehajtásával megalapozott auditot végezni?</vt:lpstr>
      <vt:lpstr>Az alapvető eljárások</vt:lpstr>
      <vt:lpstr>Alapvető folyamatok megismerése és tesztelése pl. kereskedelmi cég</vt:lpstr>
      <vt:lpstr>Kontrollok tesztelése</vt:lpstr>
      <vt:lpstr>A kontrollok tesztelése</vt:lpstr>
      <vt:lpstr>Elemző eljárások</vt:lpstr>
      <vt:lpstr>További alapvető vizsgálati eljárások</vt:lpstr>
      <vt:lpstr>Mikor kell módosítani a munkaprogramot?</vt:lpstr>
      <vt:lpstr>A dokumentálás</vt:lpstr>
      <vt:lpstr>A dokumentálás (folyt)</vt:lpstr>
      <vt:lpstr>További alapvető eljárásokra példa</vt:lpstr>
      <vt:lpstr>Példa – munkaprogram a garanciális céltartalékok vizsgálatára egy termelő cégnél</vt:lpstr>
      <vt:lpstr>Példa – munkaprogram – immateriális javak egy termelő cégnél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jbiro</cp:lastModifiedBy>
  <cp:revision>56</cp:revision>
  <dcterms:created xsi:type="dcterms:W3CDTF">2018-09-10T18:21:34Z</dcterms:created>
  <dcterms:modified xsi:type="dcterms:W3CDTF">2018-09-25T17:53:43Z</dcterms:modified>
</cp:coreProperties>
</file>