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74" r:id="rId2"/>
    <p:sldId id="294" r:id="rId3"/>
    <p:sldId id="276" r:id="rId4"/>
    <p:sldId id="275" r:id="rId5"/>
    <p:sldId id="277" r:id="rId6"/>
    <p:sldId id="278" r:id="rId7"/>
    <p:sldId id="279" r:id="rId8"/>
    <p:sldId id="280" r:id="rId9"/>
    <p:sldId id="281" r:id="rId10"/>
    <p:sldId id="283" r:id="rId11"/>
    <p:sldId id="282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32" autoAdjust="0"/>
    <p:restoredTop sz="94660"/>
  </p:normalViewPr>
  <p:slideViewPr>
    <p:cSldViewPr snapToGrid="0">
      <p:cViewPr varScale="1">
        <p:scale>
          <a:sx n="83" d="100"/>
          <a:sy n="83" d="100"/>
        </p:scale>
        <p:origin x="-78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EA773-D10B-4488-AFCA-8195DB39139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9C1C8BE-9D56-42C2-9244-F98A09704599}">
      <dgm:prSet phldrT="[Szöveg]"/>
      <dgm:spPr/>
      <dgm:t>
        <a:bodyPr/>
        <a:lstStyle/>
        <a:p>
          <a:r>
            <a:rPr lang="hu-HU" dirty="0" smtClean="0"/>
            <a:t>Rutin</a:t>
          </a:r>
          <a:endParaRPr lang="hu-HU" dirty="0"/>
        </a:p>
      </dgm:t>
    </dgm:pt>
    <dgm:pt modelId="{0D534C15-47C1-4DB5-8C21-19CFCDFB7846}" type="parTrans" cxnId="{23DA6B5F-761B-486C-B995-BB6E5DD88BB8}">
      <dgm:prSet/>
      <dgm:spPr/>
      <dgm:t>
        <a:bodyPr/>
        <a:lstStyle/>
        <a:p>
          <a:endParaRPr lang="hu-HU"/>
        </a:p>
      </dgm:t>
    </dgm:pt>
    <dgm:pt modelId="{8B4708F4-6DB1-44A5-8BC4-A511E87FF5DE}" type="sibTrans" cxnId="{23DA6B5F-761B-486C-B995-BB6E5DD88BB8}">
      <dgm:prSet/>
      <dgm:spPr/>
      <dgm:t>
        <a:bodyPr/>
        <a:lstStyle/>
        <a:p>
          <a:endParaRPr lang="hu-HU"/>
        </a:p>
      </dgm:t>
    </dgm:pt>
    <dgm:pt modelId="{93288757-6CA1-4CF3-9BC3-99CC24F103F0}">
      <dgm:prSet phldrT="[Szöveg]" custT="1"/>
      <dgm:spPr/>
      <dgm:t>
        <a:bodyPr/>
        <a:lstStyle/>
        <a:p>
          <a:r>
            <a:rPr lang="hu-HU" sz="2400" dirty="0" smtClean="0"/>
            <a:t>Naponta többször is előforduló események, nem változnak gyakran</a:t>
          </a:r>
          <a:endParaRPr lang="hu-HU" sz="2400" dirty="0"/>
        </a:p>
      </dgm:t>
    </dgm:pt>
    <dgm:pt modelId="{07DBCA35-165A-4BBB-B494-B5EE54D33D63}" type="parTrans" cxnId="{F33F8C56-2B40-4E10-87B8-68EC5D32D76E}">
      <dgm:prSet/>
      <dgm:spPr/>
      <dgm:t>
        <a:bodyPr/>
        <a:lstStyle/>
        <a:p>
          <a:endParaRPr lang="hu-HU"/>
        </a:p>
      </dgm:t>
    </dgm:pt>
    <dgm:pt modelId="{49195389-D7C3-4CE6-AFAC-5C828B7A4FFC}" type="sibTrans" cxnId="{F33F8C56-2B40-4E10-87B8-68EC5D32D76E}">
      <dgm:prSet/>
      <dgm:spPr/>
      <dgm:t>
        <a:bodyPr/>
        <a:lstStyle/>
        <a:p>
          <a:endParaRPr lang="hu-HU"/>
        </a:p>
      </dgm:t>
    </dgm:pt>
    <dgm:pt modelId="{8ED1B60A-9EA2-4C65-B757-7BA63F53E002}">
      <dgm:prSet phldrT="[Szöveg]"/>
      <dgm:spPr/>
      <dgm:t>
        <a:bodyPr/>
        <a:lstStyle/>
        <a:p>
          <a:r>
            <a:rPr lang="hu-HU" dirty="0" smtClean="0"/>
            <a:t>Nem rutin</a:t>
          </a:r>
          <a:endParaRPr lang="hu-HU" dirty="0"/>
        </a:p>
      </dgm:t>
    </dgm:pt>
    <dgm:pt modelId="{0C031D7B-0B6D-4782-AF3D-7C8D8012ACF9}" type="parTrans" cxnId="{DA691F1B-2153-46DF-A94A-7BD4E06604C8}">
      <dgm:prSet/>
      <dgm:spPr/>
      <dgm:t>
        <a:bodyPr/>
        <a:lstStyle/>
        <a:p>
          <a:endParaRPr lang="hu-HU"/>
        </a:p>
      </dgm:t>
    </dgm:pt>
    <dgm:pt modelId="{B2B25144-A460-4D4A-BA1F-371128F90C8F}" type="sibTrans" cxnId="{DA691F1B-2153-46DF-A94A-7BD4E06604C8}">
      <dgm:prSet/>
      <dgm:spPr/>
      <dgm:t>
        <a:bodyPr/>
        <a:lstStyle/>
        <a:p>
          <a:endParaRPr lang="hu-HU"/>
        </a:p>
      </dgm:t>
    </dgm:pt>
    <dgm:pt modelId="{EC38FEEA-876A-4DBD-BC3F-57C745D1273B}">
      <dgm:prSet phldrT="[Szöveg]" custT="1"/>
      <dgm:spPr/>
      <dgm:t>
        <a:bodyPr/>
        <a:lstStyle/>
        <a:p>
          <a:r>
            <a:rPr lang="hu-HU" sz="2800" dirty="0" smtClean="0"/>
            <a:t>Ritkán előforduló, komplex ügyletek</a:t>
          </a:r>
          <a:endParaRPr lang="hu-HU" sz="2800" dirty="0"/>
        </a:p>
      </dgm:t>
    </dgm:pt>
    <dgm:pt modelId="{D86E7EF9-62C1-499C-9657-A94AADF7FDA7}" type="parTrans" cxnId="{1E08A57C-90DB-45CB-B594-97F2D3BDFA9A}">
      <dgm:prSet/>
      <dgm:spPr/>
      <dgm:t>
        <a:bodyPr/>
        <a:lstStyle/>
        <a:p>
          <a:endParaRPr lang="hu-HU"/>
        </a:p>
      </dgm:t>
    </dgm:pt>
    <dgm:pt modelId="{44685E17-51CA-45A5-85F0-D62AD61B30DE}" type="sibTrans" cxnId="{1E08A57C-90DB-45CB-B594-97F2D3BDFA9A}">
      <dgm:prSet/>
      <dgm:spPr/>
      <dgm:t>
        <a:bodyPr/>
        <a:lstStyle/>
        <a:p>
          <a:endParaRPr lang="hu-HU"/>
        </a:p>
      </dgm:t>
    </dgm:pt>
    <dgm:pt modelId="{2C5C85A5-DAF5-4151-B884-70BB8FA8BCBC}">
      <dgm:prSet phldrT="[Szöveg]"/>
      <dgm:spPr/>
      <dgm:t>
        <a:bodyPr/>
        <a:lstStyle/>
        <a:p>
          <a:r>
            <a:rPr lang="hu-HU" dirty="0" smtClean="0"/>
            <a:t>Becsléseken alapuló</a:t>
          </a:r>
          <a:endParaRPr lang="hu-HU" dirty="0"/>
        </a:p>
      </dgm:t>
    </dgm:pt>
    <dgm:pt modelId="{6AC8D9AB-3763-434D-8B4A-5D598B361ED7}" type="parTrans" cxnId="{7B751355-8E9F-4DA3-BBB4-574FD479F050}">
      <dgm:prSet/>
      <dgm:spPr/>
      <dgm:t>
        <a:bodyPr/>
        <a:lstStyle/>
        <a:p>
          <a:endParaRPr lang="hu-HU"/>
        </a:p>
      </dgm:t>
    </dgm:pt>
    <dgm:pt modelId="{EA49C8AC-6A1E-4FD4-B42B-B387B7C005CD}" type="sibTrans" cxnId="{7B751355-8E9F-4DA3-BBB4-574FD479F050}">
      <dgm:prSet/>
      <dgm:spPr/>
      <dgm:t>
        <a:bodyPr/>
        <a:lstStyle/>
        <a:p>
          <a:endParaRPr lang="hu-HU"/>
        </a:p>
      </dgm:t>
    </dgm:pt>
    <dgm:pt modelId="{851A347D-7D6C-47D3-B50C-61311AAA7A5D}">
      <dgm:prSet phldrT="[Szöveg]"/>
      <dgm:spPr/>
      <dgm:t>
        <a:bodyPr/>
        <a:lstStyle/>
        <a:p>
          <a:endParaRPr lang="hu-HU" sz="2300" dirty="0"/>
        </a:p>
      </dgm:t>
    </dgm:pt>
    <dgm:pt modelId="{7F421BF6-629B-4178-859C-72763E4179E8}" type="parTrans" cxnId="{9B8A026C-9CE7-40AE-8991-761780043B4F}">
      <dgm:prSet/>
      <dgm:spPr/>
      <dgm:t>
        <a:bodyPr/>
        <a:lstStyle/>
        <a:p>
          <a:endParaRPr lang="hu-HU"/>
        </a:p>
      </dgm:t>
    </dgm:pt>
    <dgm:pt modelId="{9F47BA8A-E8B2-4008-B6C9-DCB62A40C3B1}" type="sibTrans" cxnId="{9B8A026C-9CE7-40AE-8991-761780043B4F}">
      <dgm:prSet/>
      <dgm:spPr/>
      <dgm:t>
        <a:bodyPr/>
        <a:lstStyle/>
        <a:p>
          <a:endParaRPr lang="hu-HU"/>
        </a:p>
      </dgm:t>
    </dgm:pt>
    <dgm:pt modelId="{3C42E143-0AC6-4F5B-9984-A3F85A243F85}">
      <dgm:prSet phldrT="[Szöveg]" custT="1"/>
      <dgm:spPr/>
      <dgm:t>
        <a:bodyPr/>
        <a:lstStyle/>
        <a:p>
          <a:r>
            <a:rPr lang="hu-HU" sz="2800" dirty="0" smtClean="0"/>
            <a:t>Pl. devizás tételek </a:t>
          </a:r>
          <a:r>
            <a:rPr lang="hu-HU" sz="2800" dirty="0" err="1" smtClean="0"/>
            <a:t>FN-i</a:t>
          </a:r>
          <a:r>
            <a:rPr lang="hu-HU" sz="2800" dirty="0" smtClean="0"/>
            <a:t> átértékelése</a:t>
          </a:r>
          <a:endParaRPr lang="hu-HU" sz="2800" dirty="0"/>
        </a:p>
      </dgm:t>
    </dgm:pt>
    <dgm:pt modelId="{0F965F7A-BA1B-48FA-99D4-AE2B9D602F5C}" type="parTrans" cxnId="{44EC4D8B-2F38-4C97-A107-D54A6C99D7DC}">
      <dgm:prSet/>
      <dgm:spPr/>
      <dgm:t>
        <a:bodyPr/>
        <a:lstStyle/>
        <a:p>
          <a:endParaRPr lang="hu-HU"/>
        </a:p>
      </dgm:t>
    </dgm:pt>
    <dgm:pt modelId="{E76E873D-2E77-44BE-A131-123785D0DE47}" type="sibTrans" cxnId="{44EC4D8B-2F38-4C97-A107-D54A6C99D7DC}">
      <dgm:prSet/>
      <dgm:spPr/>
      <dgm:t>
        <a:bodyPr/>
        <a:lstStyle/>
        <a:p>
          <a:endParaRPr lang="hu-HU"/>
        </a:p>
      </dgm:t>
    </dgm:pt>
    <dgm:pt modelId="{5DD18775-6853-4A0B-80B7-3A764BA66DE3}">
      <dgm:prSet phldrT="[Szöveg]"/>
      <dgm:spPr/>
      <dgm:t>
        <a:bodyPr/>
        <a:lstStyle/>
        <a:p>
          <a:r>
            <a:rPr lang="hu-HU" dirty="0" smtClean="0"/>
            <a:t>Szubjektív döntéseken alapulnak</a:t>
          </a:r>
          <a:endParaRPr lang="hu-HU" dirty="0"/>
        </a:p>
      </dgm:t>
    </dgm:pt>
    <dgm:pt modelId="{D5782D3C-8917-4874-B832-1D511D5A40D5}" type="parTrans" cxnId="{8129A42F-3975-4474-AA49-4597B1D2D2BE}">
      <dgm:prSet/>
      <dgm:spPr/>
      <dgm:t>
        <a:bodyPr/>
        <a:lstStyle/>
        <a:p>
          <a:endParaRPr lang="hu-HU"/>
        </a:p>
      </dgm:t>
    </dgm:pt>
    <dgm:pt modelId="{C724A3EC-9BC0-4923-B09D-5CD3CF15686A}" type="sibTrans" cxnId="{8129A42F-3975-4474-AA49-4597B1D2D2BE}">
      <dgm:prSet/>
      <dgm:spPr/>
      <dgm:t>
        <a:bodyPr/>
        <a:lstStyle/>
        <a:p>
          <a:endParaRPr lang="hu-HU"/>
        </a:p>
      </dgm:t>
    </dgm:pt>
    <dgm:pt modelId="{9E04A57C-4EF2-4B80-849E-B4B5EF1857F2}">
      <dgm:prSet phldrT="[Szöveg]"/>
      <dgm:spPr/>
      <dgm:t>
        <a:bodyPr/>
        <a:lstStyle/>
        <a:p>
          <a:r>
            <a:rPr lang="hu-HU" dirty="0" smtClean="0"/>
            <a:t>Pl. MARÉ meghatározása, CT számítása</a:t>
          </a:r>
          <a:endParaRPr lang="hu-HU" dirty="0"/>
        </a:p>
      </dgm:t>
    </dgm:pt>
    <dgm:pt modelId="{72412CFD-78D8-4AE3-B6A1-76C0D3FAC9D8}" type="parTrans" cxnId="{FA46A9B6-182E-438C-931B-8E12BAAC10FF}">
      <dgm:prSet/>
      <dgm:spPr/>
      <dgm:t>
        <a:bodyPr/>
        <a:lstStyle/>
        <a:p>
          <a:endParaRPr lang="hu-HU"/>
        </a:p>
      </dgm:t>
    </dgm:pt>
    <dgm:pt modelId="{7609F83E-DC38-4AE8-B116-36B1EAE1EA47}" type="sibTrans" cxnId="{FA46A9B6-182E-438C-931B-8E12BAAC10FF}">
      <dgm:prSet/>
      <dgm:spPr/>
      <dgm:t>
        <a:bodyPr/>
        <a:lstStyle/>
        <a:p>
          <a:endParaRPr lang="hu-HU"/>
        </a:p>
      </dgm:t>
    </dgm:pt>
    <dgm:pt modelId="{86D40D72-AA9F-4FF8-A371-175F58AFB6FF}">
      <dgm:prSet phldrT="[Szöveg]" custT="1"/>
      <dgm:spPr/>
      <dgm:t>
        <a:bodyPr/>
        <a:lstStyle/>
        <a:p>
          <a:r>
            <a:rPr lang="hu-HU" sz="2400" dirty="0" smtClean="0"/>
            <a:t>Tesztelésük rotálható</a:t>
          </a:r>
          <a:endParaRPr lang="hu-HU" sz="2400" dirty="0"/>
        </a:p>
      </dgm:t>
    </dgm:pt>
    <dgm:pt modelId="{0E31AA9F-110E-4832-842B-FD5789862BAE}" type="parTrans" cxnId="{22689B93-3591-44C8-8FA3-D8829BF9201E}">
      <dgm:prSet/>
      <dgm:spPr/>
      <dgm:t>
        <a:bodyPr/>
        <a:lstStyle/>
        <a:p>
          <a:endParaRPr lang="hu-HU"/>
        </a:p>
      </dgm:t>
    </dgm:pt>
    <dgm:pt modelId="{B7FCBC44-73A0-4C96-BD03-412C4C7F8DE6}" type="sibTrans" cxnId="{22689B93-3591-44C8-8FA3-D8829BF9201E}">
      <dgm:prSet/>
      <dgm:spPr/>
      <dgm:t>
        <a:bodyPr/>
        <a:lstStyle/>
        <a:p>
          <a:endParaRPr lang="hu-HU"/>
        </a:p>
      </dgm:t>
    </dgm:pt>
    <dgm:pt modelId="{81BAB04E-4E3B-4C46-85A9-5B155F8FA875}">
      <dgm:prSet phldrT="[Szöveg]" custT="1"/>
      <dgm:spPr/>
      <dgm:t>
        <a:bodyPr/>
        <a:lstStyle/>
        <a:p>
          <a:r>
            <a:rPr lang="hu-HU" sz="2400" dirty="0" smtClean="0"/>
            <a:t>Pl. beszerzés,értékesítés</a:t>
          </a:r>
          <a:endParaRPr lang="hu-HU" sz="2400" dirty="0"/>
        </a:p>
      </dgm:t>
    </dgm:pt>
    <dgm:pt modelId="{86B5DE62-FF23-4C05-AF9F-C346B97090EF}" type="parTrans" cxnId="{EB6D3E86-BA65-4577-BC28-972355142330}">
      <dgm:prSet/>
      <dgm:spPr/>
      <dgm:t>
        <a:bodyPr/>
        <a:lstStyle/>
        <a:p>
          <a:endParaRPr lang="hu-HU"/>
        </a:p>
      </dgm:t>
    </dgm:pt>
    <dgm:pt modelId="{42399B6D-2555-45CF-AAB6-ACB6232FA3FC}" type="sibTrans" cxnId="{EB6D3E86-BA65-4577-BC28-972355142330}">
      <dgm:prSet/>
      <dgm:spPr/>
      <dgm:t>
        <a:bodyPr/>
        <a:lstStyle/>
        <a:p>
          <a:endParaRPr lang="hu-HU"/>
        </a:p>
      </dgm:t>
    </dgm:pt>
    <dgm:pt modelId="{6C9F6B71-745A-4F67-913A-EC77BBDF3804}" type="pres">
      <dgm:prSet presAssocID="{091EA773-D10B-4488-AFCA-8195DB3913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985895A5-5A04-4348-9D95-B6B474AAB78D}" type="pres">
      <dgm:prSet presAssocID="{49C1C8BE-9D56-42C2-9244-F98A09704599}" presName="linNode" presStyleCnt="0"/>
      <dgm:spPr/>
    </dgm:pt>
    <dgm:pt modelId="{2B979197-233D-4236-B906-746472127A64}" type="pres">
      <dgm:prSet presAssocID="{49C1C8BE-9D56-42C2-9244-F98A09704599}" presName="parentShp" presStyleLbl="node1" presStyleIdx="0" presStyleCnt="3" custScaleY="13481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4D984F8-C81E-445C-958F-E6D6993E833F}" type="pres">
      <dgm:prSet presAssocID="{49C1C8BE-9D56-42C2-9244-F98A09704599}" presName="childShp" presStyleLbl="bgAccFollowNode1" presStyleIdx="0" presStyleCnt="3" custScaleY="17030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E50FEB7-EE01-4E8F-B279-99FBB4573A4F}" type="pres">
      <dgm:prSet presAssocID="{8B4708F4-6DB1-44A5-8BC4-A511E87FF5DE}" presName="spacing" presStyleCnt="0"/>
      <dgm:spPr/>
    </dgm:pt>
    <dgm:pt modelId="{4290750C-FD18-477D-A9DA-3BFEE840DD49}" type="pres">
      <dgm:prSet presAssocID="{8ED1B60A-9EA2-4C65-B757-7BA63F53E002}" presName="linNode" presStyleCnt="0"/>
      <dgm:spPr/>
    </dgm:pt>
    <dgm:pt modelId="{24A8688F-71E6-49F0-AB26-BC0D0C231C03}" type="pres">
      <dgm:prSet presAssocID="{8ED1B60A-9EA2-4C65-B757-7BA63F53E00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F22D77-BEF3-48CB-8C1C-C9F6072B67B5}" type="pres">
      <dgm:prSet presAssocID="{8ED1B60A-9EA2-4C65-B757-7BA63F53E002}" presName="childShp" presStyleLbl="bgAccFollowNode1" presStyleIdx="1" presStyleCnt="3" custScaleY="11810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7D8DC9-F670-4099-97A8-4E42455FA841}" type="pres">
      <dgm:prSet presAssocID="{B2B25144-A460-4D4A-BA1F-371128F90C8F}" presName="spacing" presStyleCnt="0"/>
      <dgm:spPr/>
    </dgm:pt>
    <dgm:pt modelId="{A31E2180-49BC-4BEA-80B8-A04FB83E57EF}" type="pres">
      <dgm:prSet presAssocID="{2C5C85A5-DAF5-4151-B884-70BB8FA8BCBC}" presName="linNode" presStyleCnt="0"/>
      <dgm:spPr/>
    </dgm:pt>
    <dgm:pt modelId="{8421C318-8A90-4093-8161-F9E16237B888}" type="pres">
      <dgm:prSet presAssocID="{2C5C85A5-DAF5-4151-B884-70BB8FA8BCB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D05C2EE-61C8-4E9E-9A0F-1CAD37141361}" type="pres">
      <dgm:prSet presAssocID="{2C5C85A5-DAF5-4151-B884-70BB8FA8BCBC}" presName="childShp" presStyleLbl="bgAccFollowNode1" presStyleIdx="2" presStyleCnt="3" custScaleY="1214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3DA6B5F-761B-486C-B995-BB6E5DD88BB8}" srcId="{091EA773-D10B-4488-AFCA-8195DB391390}" destId="{49C1C8BE-9D56-42C2-9244-F98A09704599}" srcOrd="0" destOrd="0" parTransId="{0D534C15-47C1-4DB5-8C21-19CFCDFB7846}" sibTransId="{8B4708F4-6DB1-44A5-8BC4-A511E87FF5DE}"/>
    <dgm:cxn modelId="{09C887E7-8C40-4134-8347-E19AADBAE34E}" type="presOf" srcId="{93288757-6CA1-4CF3-9BC3-99CC24F103F0}" destId="{74D984F8-C81E-445C-958F-E6D6993E833F}" srcOrd="0" destOrd="0" presId="urn:microsoft.com/office/officeart/2005/8/layout/vList6"/>
    <dgm:cxn modelId="{D77F9E99-75B1-4E0B-AC70-0819349B001D}" type="presOf" srcId="{5DD18775-6853-4A0B-80B7-3A764BA66DE3}" destId="{0D05C2EE-61C8-4E9E-9A0F-1CAD37141361}" srcOrd="0" destOrd="0" presId="urn:microsoft.com/office/officeart/2005/8/layout/vList6"/>
    <dgm:cxn modelId="{7B751355-8E9F-4DA3-BBB4-574FD479F050}" srcId="{091EA773-D10B-4488-AFCA-8195DB391390}" destId="{2C5C85A5-DAF5-4151-B884-70BB8FA8BCBC}" srcOrd="2" destOrd="0" parTransId="{6AC8D9AB-3763-434D-8B4A-5D598B361ED7}" sibTransId="{EA49C8AC-6A1E-4FD4-B42B-B387B7C005CD}"/>
    <dgm:cxn modelId="{F33F8C56-2B40-4E10-87B8-68EC5D32D76E}" srcId="{49C1C8BE-9D56-42C2-9244-F98A09704599}" destId="{93288757-6CA1-4CF3-9BC3-99CC24F103F0}" srcOrd="0" destOrd="0" parTransId="{07DBCA35-165A-4BBB-B494-B5EE54D33D63}" sibTransId="{49195389-D7C3-4CE6-AFAC-5C828B7A4FFC}"/>
    <dgm:cxn modelId="{4D1CFFCC-F100-4B26-832B-52C82986D1EB}" type="presOf" srcId="{091EA773-D10B-4488-AFCA-8195DB391390}" destId="{6C9F6B71-745A-4F67-913A-EC77BBDF3804}" srcOrd="0" destOrd="0" presId="urn:microsoft.com/office/officeart/2005/8/layout/vList6"/>
    <dgm:cxn modelId="{F7958290-B89B-499B-A1AC-BE974E2A08C5}" type="presOf" srcId="{2C5C85A5-DAF5-4151-B884-70BB8FA8BCBC}" destId="{8421C318-8A90-4093-8161-F9E16237B888}" srcOrd="0" destOrd="0" presId="urn:microsoft.com/office/officeart/2005/8/layout/vList6"/>
    <dgm:cxn modelId="{8129A42F-3975-4474-AA49-4597B1D2D2BE}" srcId="{2C5C85A5-DAF5-4151-B884-70BB8FA8BCBC}" destId="{5DD18775-6853-4A0B-80B7-3A764BA66DE3}" srcOrd="0" destOrd="0" parTransId="{D5782D3C-8917-4874-B832-1D511D5A40D5}" sibTransId="{C724A3EC-9BC0-4923-B09D-5CD3CF15686A}"/>
    <dgm:cxn modelId="{FA46A9B6-182E-438C-931B-8E12BAAC10FF}" srcId="{2C5C85A5-DAF5-4151-B884-70BB8FA8BCBC}" destId="{9E04A57C-4EF2-4B80-849E-B4B5EF1857F2}" srcOrd="1" destOrd="0" parTransId="{72412CFD-78D8-4AE3-B6A1-76C0D3FAC9D8}" sibTransId="{7609F83E-DC38-4AE8-B116-36B1EAE1EA47}"/>
    <dgm:cxn modelId="{1E08A57C-90DB-45CB-B594-97F2D3BDFA9A}" srcId="{8ED1B60A-9EA2-4C65-B757-7BA63F53E002}" destId="{EC38FEEA-876A-4DBD-BC3F-57C745D1273B}" srcOrd="0" destOrd="0" parTransId="{D86E7EF9-62C1-499C-9657-A94AADF7FDA7}" sibTransId="{44685E17-51CA-45A5-85F0-D62AD61B30DE}"/>
    <dgm:cxn modelId="{DA691F1B-2153-46DF-A94A-7BD4E06604C8}" srcId="{091EA773-D10B-4488-AFCA-8195DB391390}" destId="{8ED1B60A-9EA2-4C65-B757-7BA63F53E002}" srcOrd="1" destOrd="0" parTransId="{0C031D7B-0B6D-4782-AF3D-7C8D8012ACF9}" sibTransId="{B2B25144-A460-4D4A-BA1F-371128F90C8F}"/>
    <dgm:cxn modelId="{EDAA8322-EE59-4E4F-A133-83660AC40C94}" type="presOf" srcId="{8ED1B60A-9EA2-4C65-B757-7BA63F53E002}" destId="{24A8688F-71E6-49F0-AB26-BC0D0C231C03}" srcOrd="0" destOrd="0" presId="urn:microsoft.com/office/officeart/2005/8/layout/vList6"/>
    <dgm:cxn modelId="{9B8A026C-9CE7-40AE-8991-761780043B4F}" srcId="{8ED1B60A-9EA2-4C65-B757-7BA63F53E002}" destId="{851A347D-7D6C-47D3-B50C-61311AAA7A5D}" srcOrd="2" destOrd="0" parTransId="{7F421BF6-629B-4178-859C-72763E4179E8}" sibTransId="{9F47BA8A-E8B2-4008-B6C9-DCB62A40C3B1}"/>
    <dgm:cxn modelId="{A7547E19-2D3B-4A00-A729-1E84CF10BA15}" type="presOf" srcId="{81BAB04E-4E3B-4C46-85A9-5B155F8FA875}" destId="{74D984F8-C81E-445C-958F-E6D6993E833F}" srcOrd="0" destOrd="2" presId="urn:microsoft.com/office/officeart/2005/8/layout/vList6"/>
    <dgm:cxn modelId="{D0D06316-3003-45DF-9775-43AA230EB43D}" type="presOf" srcId="{49C1C8BE-9D56-42C2-9244-F98A09704599}" destId="{2B979197-233D-4236-B906-746472127A64}" srcOrd="0" destOrd="0" presId="urn:microsoft.com/office/officeart/2005/8/layout/vList6"/>
    <dgm:cxn modelId="{22689B93-3591-44C8-8FA3-D8829BF9201E}" srcId="{49C1C8BE-9D56-42C2-9244-F98A09704599}" destId="{86D40D72-AA9F-4FF8-A371-175F58AFB6FF}" srcOrd="1" destOrd="0" parTransId="{0E31AA9F-110E-4832-842B-FD5789862BAE}" sibTransId="{B7FCBC44-73A0-4C96-BD03-412C4C7F8DE6}"/>
    <dgm:cxn modelId="{9649FF9C-1EDA-4B4D-913A-7E737708980C}" type="presOf" srcId="{851A347D-7D6C-47D3-B50C-61311AAA7A5D}" destId="{22F22D77-BEF3-48CB-8C1C-C9F6072B67B5}" srcOrd="0" destOrd="2" presId="urn:microsoft.com/office/officeart/2005/8/layout/vList6"/>
    <dgm:cxn modelId="{EB6D3E86-BA65-4577-BC28-972355142330}" srcId="{49C1C8BE-9D56-42C2-9244-F98A09704599}" destId="{81BAB04E-4E3B-4C46-85A9-5B155F8FA875}" srcOrd="2" destOrd="0" parTransId="{86B5DE62-FF23-4C05-AF9F-C346B97090EF}" sibTransId="{42399B6D-2555-45CF-AAB6-ACB6232FA3FC}"/>
    <dgm:cxn modelId="{96605FAF-1412-4907-8954-2E4B78519047}" type="presOf" srcId="{9E04A57C-4EF2-4B80-849E-B4B5EF1857F2}" destId="{0D05C2EE-61C8-4E9E-9A0F-1CAD37141361}" srcOrd="0" destOrd="1" presId="urn:microsoft.com/office/officeart/2005/8/layout/vList6"/>
    <dgm:cxn modelId="{C44F4688-9E11-478D-AC21-EEE704827AAB}" type="presOf" srcId="{EC38FEEA-876A-4DBD-BC3F-57C745D1273B}" destId="{22F22D77-BEF3-48CB-8C1C-C9F6072B67B5}" srcOrd="0" destOrd="0" presId="urn:microsoft.com/office/officeart/2005/8/layout/vList6"/>
    <dgm:cxn modelId="{44EC4D8B-2F38-4C97-A107-D54A6C99D7DC}" srcId="{8ED1B60A-9EA2-4C65-B757-7BA63F53E002}" destId="{3C42E143-0AC6-4F5B-9984-A3F85A243F85}" srcOrd="1" destOrd="0" parTransId="{0F965F7A-BA1B-48FA-99D4-AE2B9D602F5C}" sibTransId="{E76E873D-2E77-44BE-A131-123785D0DE47}"/>
    <dgm:cxn modelId="{6828F428-21FF-4C32-AEFB-11916E3B30DA}" type="presOf" srcId="{86D40D72-AA9F-4FF8-A371-175F58AFB6FF}" destId="{74D984F8-C81E-445C-958F-E6D6993E833F}" srcOrd="0" destOrd="1" presId="urn:microsoft.com/office/officeart/2005/8/layout/vList6"/>
    <dgm:cxn modelId="{7151BC8A-F284-4FB5-86E8-843C71F8152E}" type="presOf" srcId="{3C42E143-0AC6-4F5B-9984-A3F85A243F85}" destId="{22F22D77-BEF3-48CB-8C1C-C9F6072B67B5}" srcOrd="0" destOrd="1" presId="urn:microsoft.com/office/officeart/2005/8/layout/vList6"/>
    <dgm:cxn modelId="{C62103BC-9565-47FD-A0B7-24143A13C639}" type="presParOf" srcId="{6C9F6B71-745A-4F67-913A-EC77BBDF3804}" destId="{985895A5-5A04-4348-9D95-B6B474AAB78D}" srcOrd="0" destOrd="0" presId="urn:microsoft.com/office/officeart/2005/8/layout/vList6"/>
    <dgm:cxn modelId="{C22CABB6-D089-45CC-98C2-5E0D8B35A013}" type="presParOf" srcId="{985895A5-5A04-4348-9D95-B6B474AAB78D}" destId="{2B979197-233D-4236-B906-746472127A64}" srcOrd="0" destOrd="0" presId="urn:microsoft.com/office/officeart/2005/8/layout/vList6"/>
    <dgm:cxn modelId="{F212E690-5258-4311-B0EE-E706748DE775}" type="presParOf" srcId="{985895A5-5A04-4348-9D95-B6B474AAB78D}" destId="{74D984F8-C81E-445C-958F-E6D6993E833F}" srcOrd="1" destOrd="0" presId="urn:microsoft.com/office/officeart/2005/8/layout/vList6"/>
    <dgm:cxn modelId="{955A3C1F-4059-4DBD-BB39-55FC954CC81A}" type="presParOf" srcId="{6C9F6B71-745A-4F67-913A-EC77BBDF3804}" destId="{CE50FEB7-EE01-4E8F-B279-99FBB4573A4F}" srcOrd="1" destOrd="0" presId="urn:microsoft.com/office/officeart/2005/8/layout/vList6"/>
    <dgm:cxn modelId="{CC32E95C-7907-4766-9DF5-FA0A7E782F99}" type="presParOf" srcId="{6C9F6B71-745A-4F67-913A-EC77BBDF3804}" destId="{4290750C-FD18-477D-A9DA-3BFEE840DD49}" srcOrd="2" destOrd="0" presId="urn:microsoft.com/office/officeart/2005/8/layout/vList6"/>
    <dgm:cxn modelId="{5C67EBDE-FDBF-4DC1-A9A7-0BF17F001696}" type="presParOf" srcId="{4290750C-FD18-477D-A9DA-3BFEE840DD49}" destId="{24A8688F-71E6-49F0-AB26-BC0D0C231C03}" srcOrd="0" destOrd="0" presId="urn:microsoft.com/office/officeart/2005/8/layout/vList6"/>
    <dgm:cxn modelId="{CAC49C2B-4FC6-41F4-A5F7-AD13B9A91474}" type="presParOf" srcId="{4290750C-FD18-477D-A9DA-3BFEE840DD49}" destId="{22F22D77-BEF3-48CB-8C1C-C9F6072B67B5}" srcOrd="1" destOrd="0" presId="urn:microsoft.com/office/officeart/2005/8/layout/vList6"/>
    <dgm:cxn modelId="{B4042C86-4E05-44D8-BAA0-1800349A1524}" type="presParOf" srcId="{6C9F6B71-745A-4F67-913A-EC77BBDF3804}" destId="{4C7D8DC9-F670-4099-97A8-4E42455FA841}" srcOrd="3" destOrd="0" presId="urn:microsoft.com/office/officeart/2005/8/layout/vList6"/>
    <dgm:cxn modelId="{1587BB39-562B-44DE-A498-1436C1FC9FAA}" type="presParOf" srcId="{6C9F6B71-745A-4F67-913A-EC77BBDF3804}" destId="{A31E2180-49BC-4BEA-80B8-A04FB83E57EF}" srcOrd="4" destOrd="0" presId="urn:microsoft.com/office/officeart/2005/8/layout/vList6"/>
    <dgm:cxn modelId="{69FC8F89-B1B8-43D2-B615-A14EAB1CCC65}" type="presParOf" srcId="{A31E2180-49BC-4BEA-80B8-A04FB83E57EF}" destId="{8421C318-8A90-4093-8161-F9E16237B888}" srcOrd="0" destOrd="0" presId="urn:microsoft.com/office/officeart/2005/8/layout/vList6"/>
    <dgm:cxn modelId="{51D94A40-D458-4B6A-823B-7C45851BF8BB}" type="presParOf" srcId="{A31E2180-49BC-4BEA-80B8-A04FB83E57EF}" destId="{0D05C2EE-61C8-4E9E-9A0F-1CAD3714136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A7B5C8-EEA2-4583-B0AF-D9F5F2CA2FC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BD98AF6-B51A-4A33-B463-6FF6D8722298}">
      <dgm:prSet phldrT="[Szöveg]"/>
      <dgm:spPr/>
      <dgm:t>
        <a:bodyPr/>
        <a:lstStyle/>
        <a:p>
          <a:r>
            <a:rPr lang="hu-HU" dirty="0" smtClean="0"/>
            <a:t>1. Annak megismerése, hogy a kritikus területekre milyen folyamatok hatnak?</a:t>
          </a:r>
          <a:endParaRPr lang="hu-HU" dirty="0"/>
        </a:p>
      </dgm:t>
    </dgm:pt>
    <dgm:pt modelId="{BF20FF79-9454-4E09-8EF2-FDF0B76255EA}" type="parTrans" cxnId="{8C158E36-7D8D-4EBC-B868-4756A2A5C215}">
      <dgm:prSet/>
      <dgm:spPr/>
      <dgm:t>
        <a:bodyPr/>
        <a:lstStyle/>
        <a:p>
          <a:endParaRPr lang="hu-HU"/>
        </a:p>
      </dgm:t>
    </dgm:pt>
    <dgm:pt modelId="{8B3746AB-F5AE-4A07-9A17-50F3C6112781}" type="sibTrans" cxnId="{8C158E36-7D8D-4EBC-B868-4756A2A5C215}">
      <dgm:prSet/>
      <dgm:spPr/>
      <dgm:t>
        <a:bodyPr/>
        <a:lstStyle/>
        <a:p>
          <a:endParaRPr lang="hu-HU"/>
        </a:p>
      </dgm:t>
    </dgm:pt>
    <dgm:pt modelId="{A36851EA-31D4-431D-B2CA-1F8C7B0E0DFC}">
      <dgm:prSet phldrT="[Szöveg]"/>
      <dgm:spPr/>
      <dgm:t>
        <a:bodyPr/>
        <a:lstStyle/>
        <a:p>
          <a:r>
            <a:rPr lang="hu-HU" dirty="0" smtClean="0"/>
            <a:t>2. A kijelölt folyamat tesztelése </a:t>
          </a:r>
        </a:p>
        <a:p>
          <a:r>
            <a:rPr lang="hu-HU" i="1" dirty="0" smtClean="0"/>
            <a:t>Mekkora mintán?</a:t>
          </a:r>
          <a:endParaRPr lang="hu-HU" i="1" dirty="0"/>
        </a:p>
      </dgm:t>
    </dgm:pt>
    <dgm:pt modelId="{5B875D4F-0B94-40CB-B59F-8FEAE8C8435A}" type="parTrans" cxnId="{9F761C93-4F38-46E4-9275-5E01561A1C5B}">
      <dgm:prSet/>
      <dgm:spPr/>
      <dgm:t>
        <a:bodyPr/>
        <a:lstStyle/>
        <a:p>
          <a:endParaRPr lang="hu-HU"/>
        </a:p>
      </dgm:t>
    </dgm:pt>
    <dgm:pt modelId="{5E0BED6F-530C-4CFA-B611-EC61DD63F1F4}" type="sibTrans" cxnId="{9F761C93-4F38-46E4-9275-5E01561A1C5B}">
      <dgm:prSet/>
      <dgm:spPr/>
      <dgm:t>
        <a:bodyPr/>
        <a:lstStyle/>
        <a:p>
          <a:endParaRPr lang="hu-HU"/>
        </a:p>
      </dgm:t>
    </dgm:pt>
    <dgm:pt modelId="{4455488B-A22E-4B1D-AA74-A2EE6C3CF6BE}">
      <dgm:prSet phldrT="[Szöveg]"/>
      <dgm:spPr/>
      <dgm:t>
        <a:bodyPr/>
        <a:lstStyle/>
        <a:p>
          <a:r>
            <a:rPr lang="hu-HU" dirty="0" smtClean="0"/>
            <a:t>3. Kritikus pontok kijelölése – ahol az </a:t>
          </a:r>
          <a:r>
            <a:rPr lang="hu-HU" dirty="0" err="1" smtClean="0"/>
            <a:t>info</a:t>
          </a:r>
          <a:r>
            <a:rPr lang="hu-HU" dirty="0" smtClean="0"/>
            <a:t> átalakul </a:t>
          </a:r>
          <a:r>
            <a:rPr lang="hu-HU" i="1" dirty="0" smtClean="0"/>
            <a:t>pl. leltáradatokat a számvitel feldolgozza</a:t>
          </a:r>
          <a:endParaRPr lang="hu-HU" i="1" dirty="0"/>
        </a:p>
      </dgm:t>
    </dgm:pt>
    <dgm:pt modelId="{6FCC295F-43F8-47D3-9C61-6AD322D32F2B}" type="parTrans" cxnId="{9F5E75C0-586C-4EAE-A0A0-94FAFE2C1249}">
      <dgm:prSet/>
      <dgm:spPr/>
      <dgm:t>
        <a:bodyPr/>
        <a:lstStyle/>
        <a:p>
          <a:endParaRPr lang="hu-HU"/>
        </a:p>
      </dgm:t>
    </dgm:pt>
    <dgm:pt modelId="{91E38FB1-A6FD-4667-B828-8CD80ED9E8D5}" type="sibTrans" cxnId="{9F5E75C0-586C-4EAE-A0A0-94FAFE2C1249}">
      <dgm:prSet/>
      <dgm:spPr/>
      <dgm:t>
        <a:bodyPr/>
        <a:lstStyle/>
        <a:p>
          <a:endParaRPr lang="hu-HU"/>
        </a:p>
      </dgm:t>
    </dgm:pt>
    <dgm:pt modelId="{67F86349-280C-4BD7-88D7-260DDF7B1417}">
      <dgm:prSet phldrT="[Szöveg]"/>
      <dgm:spPr/>
      <dgm:t>
        <a:bodyPr/>
        <a:lstStyle/>
        <a:p>
          <a:r>
            <a:rPr lang="hu-HU" dirty="0" smtClean="0"/>
            <a:t>5. A kontrollok működésének tesztelése (hatékony, nem hatékony)</a:t>
          </a:r>
          <a:endParaRPr lang="hu-HU" dirty="0"/>
        </a:p>
      </dgm:t>
    </dgm:pt>
    <dgm:pt modelId="{D6B2A9F7-86FC-43EC-8C12-5F91ADF8D0E4}" type="parTrans" cxnId="{DC8A3ABC-29BE-4007-9D90-FBEEED75897D}">
      <dgm:prSet/>
      <dgm:spPr/>
      <dgm:t>
        <a:bodyPr/>
        <a:lstStyle/>
        <a:p>
          <a:endParaRPr lang="hu-HU"/>
        </a:p>
      </dgm:t>
    </dgm:pt>
    <dgm:pt modelId="{E25D2345-1C46-48A9-A802-99D2CA128579}" type="sibTrans" cxnId="{DC8A3ABC-29BE-4007-9D90-FBEEED75897D}">
      <dgm:prSet/>
      <dgm:spPr/>
      <dgm:t>
        <a:bodyPr/>
        <a:lstStyle/>
        <a:p>
          <a:endParaRPr lang="hu-HU"/>
        </a:p>
      </dgm:t>
    </dgm:pt>
    <dgm:pt modelId="{0B9F01D4-B78A-4747-976B-20F92557FA86}">
      <dgm:prSet phldrT="[Szöveg]"/>
      <dgm:spPr/>
      <dgm:t>
        <a:bodyPr/>
        <a:lstStyle/>
        <a:p>
          <a:r>
            <a:rPr lang="hu-HU" dirty="0" smtClean="0"/>
            <a:t>4. Annak ellenőrzése, hogy van-e  működő kontroll a kritikus pontoknál?</a:t>
          </a:r>
          <a:endParaRPr lang="hu-HU" dirty="0"/>
        </a:p>
      </dgm:t>
    </dgm:pt>
    <dgm:pt modelId="{13AC8D0B-BD02-498B-AF88-D51FF99762C9}" type="parTrans" cxnId="{616DC89A-3B97-4B20-B371-64834A9DF049}">
      <dgm:prSet/>
      <dgm:spPr/>
      <dgm:t>
        <a:bodyPr/>
        <a:lstStyle/>
        <a:p>
          <a:endParaRPr lang="hu-HU"/>
        </a:p>
      </dgm:t>
    </dgm:pt>
    <dgm:pt modelId="{CFAE9179-1991-4EE3-9A9B-02CBBCCB236E}" type="sibTrans" cxnId="{616DC89A-3B97-4B20-B371-64834A9DF049}">
      <dgm:prSet/>
      <dgm:spPr/>
      <dgm:t>
        <a:bodyPr/>
        <a:lstStyle/>
        <a:p>
          <a:endParaRPr lang="hu-HU"/>
        </a:p>
      </dgm:t>
    </dgm:pt>
    <dgm:pt modelId="{9A72CC07-D4E8-4655-B0EE-55BBD6864DA6}" type="pres">
      <dgm:prSet presAssocID="{70A7B5C8-EEA2-4583-B0AF-D9F5F2CA2F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2C85005-2519-4DE0-A2BA-0634F5CFEC43}" type="pres">
      <dgm:prSet presAssocID="{ABD98AF6-B51A-4A33-B463-6FF6D872229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809921A-C2FE-4AF8-B08D-AF1E341D9933}" type="pres">
      <dgm:prSet presAssocID="{8B3746AB-F5AE-4A07-9A17-50F3C6112781}" presName="sibTrans" presStyleCnt="0"/>
      <dgm:spPr/>
    </dgm:pt>
    <dgm:pt modelId="{80F55572-19EC-4A97-9919-1A962B94F927}" type="pres">
      <dgm:prSet presAssocID="{A36851EA-31D4-431D-B2CA-1F8C7B0E0DF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6412A3-6B7B-4470-A96E-1E9E853CC171}" type="pres">
      <dgm:prSet presAssocID="{5E0BED6F-530C-4CFA-B611-EC61DD63F1F4}" presName="sibTrans" presStyleCnt="0"/>
      <dgm:spPr/>
    </dgm:pt>
    <dgm:pt modelId="{171FBA49-18D9-4502-84A4-625275D42A22}" type="pres">
      <dgm:prSet presAssocID="{4455488B-A22E-4B1D-AA74-A2EE6C3CF6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7788FF-62EE-4036-9FDA-E17DE38F0B00}" type="pres">
      <dgm:prSet presAssocID="{91E38FB1-A6FD-4667-B828-8CD80ED9E8D5}" presName="sibTrans" presStyleCnt="0"/>
      <dgm:spPr/>
    </dgm:pt>
    <dgm:pt modelId="{792A2B6E-9509-4879-99B1-CBD8CEFB8FEA}" type="pres">
      <dgm:prSet presAssocID="{67F86349-280C-4BD7-88D7-260DDF7B141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21B093-5815-47B9-B626-EC32C293B485}" type="pres">
      <dgm:prSet presAssocID="{E25D2345-1C46-48A9-A802-99D2CA128579}" presName="sibTrans" presStyleCnt="0"/>
      <dgm:spPr/>
    </dgm:pt>
    <dgm:pt modelId="{81889AD6-7AD3-47F1-9A6B-D99027404F3F}" type="pres">
      <dgm:prSet presAssocID="{0B9F01D4-B78A-4747-976B-20F92557FA8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E91A33F-0994-4AA9-9950-2D49AA51A447}" type="presOf" srcId="{0B9F01D4-B78A-4747-976B-20F92557FA86}" destId="{81889AD6-7AD3-47F1-9A6B-D99027404F3F}" srcOrd="0" destOrd="0" presId="urn:microsoft.com/office/officeart/2005/8/layout/default"/>
    <dgm:cxn modelId="{A116090F-D1EA-40F3-8C3D-36922D908785}" type="presOf" srcId="{A36851EA-31D4-431D-B2CA-1F8C7B0E0DFC}" destId="{80F55572-19EC-4A97-9919-1A962B94F927}" srcOrd="0" destOrd="0" presId="urn:microsoft.com/office/officeart/2005/8/layout/default"/>
    <dgm:cxn modelId="{6B05EDC4-F891-4197-A93E-5FBDCA7DB068}" type="presOf" srcId="{ABD98AF6-B51A-4A33-B463-6FF6D8722298}" destId="{22C85005-2519-4DE0-A2BA-0634F5CFEC43}" srcOrd="0" destOrd="0" presId="urn:microsoft.com/office/officeart/2005/8/layout/default"/>
    <dgm:cxn modelId="{9F5E75C0-586C-4EAE-A0A0-94FAFE2C1249}" srcId="{70A7B5C8-EEA2-4583-B0AF-D9F5F2CA2FCA}" destId="{4455488B-A22E-4B1D-AA74-A2EE6C3CF6BE}" srcOrd="2" destOrd="0" parTransId="{6FCC295F-43F8-47D3-9C61-6AD322D32F2B}" sibTransId="{91E38FB1-A6FD-4667-B828-8CD80ED9E8D5}"/>
    <dgm:cxn modelId="{B8EB044C-5F9B-4EFC-BC62-84FE296D50F8}" type="presOf" srcId="{4455488B-A22E-4B1D-AA74-A2EE6C3CF6BE}" destId="{171FBA49-18D9-4502-84A4-625275D42A22}" srcOrd="0" destOrd="0" presId="urn:microsoft.com/office/officeart/2005/8/layout/default"/>
    <dgm:cxn modelId="{616DC89A-3B97-4B20-B371-64834A9DF049}" srcId="{70A7B5C8-EEA2-4583-B0AF-D9F5F2CA2FCA}" destId="{0B9F01D4-B78A-4747-976B-20F92557FA86}" srcOrd="4" destOrd="0" parTransId="{13AC8D0B-BD02-498B-AF88-D51FF99762C9}" sibTransId="{CFAE9179-1991-4EE3-9A9B-02CBBCCB236E}"/>
    <dgm:cxn modelId="{11A89880-890F-4CFB-B297-B9774E7B0EFF}" type="presOf" srcId="{70A7B5C8-EEA2-4583-B0AF-D9F5F2CA2FCA}" destId="{9A72CC07-D4E8-4655-B0EE-55BBD6864DA6}" srcOrd="0" destOrd="0" presId="urn:microsoft.com/office/officeart/2005/8/layout/default"/>
    <dgm:cxn modelId="{951D747B-7670-4C3F-9EA9-39496BCE5B08}" type="presOf" srcId="{67F86349-280C-4BD7-88D7-260DDF7B1417}" destId="{792A2B6E-9509-4879-99B1-CBD8CEFB8FEA}" srcOrd="0" destOrd="0" presId="urn:microsoft.com/office/officeart/2005/8/layout/default"/>
    <dgm:cxn modelId="{9F761C93-4F38-46E4-9275-5E01561A1C5B}" srcId="{70A7B5C8-EEA2-4583-B0AF-D9F5F2CA2FCA}" destId="{A36851EA-31D4-431D-B2CA-1F8C7B0E0DFC}" srcOrd="1" destOrd="0" parTransId="{5B875D4F-0B94-40CB-B59F-8FEAE8C8435A}" sibTransId="{5E0BED6F-530C-4CFA-B611-EC61DD63F1F4}"/>
    <dgm:cxn modelId="{8C158E36-7D8D-4EBC-B868-4756A2A5C215}" srcId="{70A7B5C8-EEA2-4583-B0AF-D9F5F2CA2FCA}" destId="{ABD98AF6-B51A-4A33-B463-6FF6D8722298}" srcOrd="0" destOrd="0" parTransId="{BF20FF79-9454-4E09-8EF2-FDF0B76255EA}" sibTransId="{8B3746AB-F5AE-4A07-9A17-50F3C6112781}"/>
    <dgm:cxn modelId="{DC8A3ABC-29BE-4007-9D90-FBEEED75897D}" srcId="{70A7B5C8-EEA2-4583-B0AF-D9F5F2CA2FCA}" destId="{67F86349-280C-4BD7-88D7-260DDF7B1417}" srcOrd="3" destOrd="0" parTransId="{D6B2A9F7-86FC-43EC-8C12-5F91ADF8D0E4}" sibTransId="{E25D2345-1C46-48A9-A802-99D2CA128579}"/>
    <dgm:cxn modelId="{362F515F-C69C-4546-A294-23298BE84D8F}" type="presParOf" srcId="{9A72CC07-D4E8-4655-B0EE-55BBD6864DA6}" destId="{22C85005-2519-4DE0-A2BA-0634F5CFEC43}" srcOrd="0" destOrd="0" presId="urn:microsoft.com/office/officeart/2005/8/layout/default"/>
    <dgm:cxn modelId="{F8EFDD06-84FB-48AD-B9E6-3E88CE91C808}" type="presParOf" srcId="{9A72CC07-D4E8-4655-B0EE-55BBD6864DA6}" destId="{4809921A-C2FE-4AF8-B08D-AF1E341D9933}" srcOrd="1" destOrd="0" presId="urn:microsoft.com/office/officeart/2005/8/layout/default"/>
    <dgm:cxn modelId="{E2D72D6A-3435-4805-AAFE-46318C1C2B96}" type="presParOf" srcId="{9A72CC07-D4E8-4655-B0EE-55BBD6864DA6}" destId="{80F55572-19EC-4A97-9919-1A962B94F927}" srcOrd="2" destOrd="0" presId="urn:microsoft.com/office/officeart/2005/8/layout/default"/>
    <dgm:cxn modelId="{08522159-93DF-4F62-8675-2C3C7EDC05B5}" type="presParOf" srcId="{9A72CC07-D4E8-4655-B0EE-55BBD6864DA6}" destId="{4C6412A3-6B7B-4470-A96E-1E9E853CC171}" srcOrd="3" destOrd="0" presId="urn:microsoft.com/office/officeart/2005/8/layout/default"/>
    <dgm:cxn modelId="{181827A5-1CC7-4DAC-8909-274EB91A55C4}" type="presParOf" srcId="{9A72CC07-D4E8-4655-B0EE-55BBD6864DA6}" destId="{171FBA49-18D9-4502-84A4-625275D42A22}" srcOrd="4" destOrd="0" presId="urn:microsoft.com/office/officeart/2005/8/layout/default"/>
    <dgm:cxn modelId="{8A171B3A-9FE4-43F0-BE3D-C909D9E3B866}" type="presParOf" srcId="{9A72CC07-D4E8-4655-B0EE-55BBD6864DA6}" destId="{947788FF-62EE-4036-9FDA-E17DE38F0B00}" srcOrd="5" destOrd="0" presId="urn:microsoft.com/office/officeart/2005/8/layout/default"/>
    <dgm:cxn modelId="{C6FA2705-C446-4C37-ABED-978B8782C098}" type="presParOf" srcId="{9A72CC07-D4E8-4655-B0EE-55BBD6864DA6}" destId="{792A2B6E-9509-4879-99B1-CBD8CEFB8FEA}" srcOrd="6" destOrd="0" presId="urn:microsoft.com/office/officeart/2005/8/layout/default"/>
    <dgm:cxn modelId="{D8F9D349-4E33-44BD-93A9-66B311E6C38E}" type="presParOf" srcId="{9A72CC07-D4E8-4655-B0EE-55BBD6864DA6}" destId="{7821B093-5815-47B9-B626-EC32C293B485}" srcOrd="7" destOrd="0" presId="urn:microsoft.com/office/officeart/2005/8/layout/default"/>
    <dgm:cxn modelId="{C6E8A14D-0219-405D-9CC3-36F17E3AAC36}" type="presParOf" srcId="{9A72CC07-D4E8-4655-B0EE-55BBD6864DA6}" destId="{81889AD6-7AD3-47F1-9A6B-D99027404F3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AFDCED-579F-4A87-9A25-CF9417EABD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AA6D928-AB42-48DE-B270-22F10B46FE44}">
      <dgm:prSet phldrT="[Szöveg]"/>
      <dgm:spPr/>
      <dgm:t>
        <a:bodyPr/>
        <a:lstStyle/>
        <a:p>
          <a:r>
            <a:rPr lang="hu-HU" dirty="0" smtClean="0"/>
            <a:t>Folyamatleírások megismerése</a:t>
          </a:r>
          <a:endParaRPr lang="hu-HU" dirty="0"/>
        </a:p>
      </dgm:t>
    </dgm:pt>
    <dgm:pt modelId="{43E5D90B-DE1F-4E81-975B-64994586FC61}" type="parTrans" cxnId="{E59DD8FD-807B-4503-817C-A45E57BD2E8A}">
      <dgm:prSet/>
      <dgm:spPr/>
      <dgm:t>
        <a:bodyPr/>
        <a:lstStyle/>
        <a:p>
          <a:endParaRPr lang="hu-HU"/>
        </a:p>
      </dgm:t>
    </dgm:pt>
    <dgm:pt modelId="{82D84A90-E640-4CD9-84A2-86CEBD32352D}" type="sibTrans" cxnId="{E59DD8FD-807B-4503-817C-A45E57BD2E8A}">
      <dgm:prSet/>
      <dgm:spPr/>
      <dgm:t>
        <a:bodyPr/>
        <a:lstStyle/>
        <a:p>
          <a:endParaRPr lang="hu-HU"/>
        </a:p>
      </dgm:t>
    </dgm:pt>
    <dgm:pt modelId="{3FE38F89-58C3-4AE9-99EB-24A6A62F26F3}">
      <dgm:prSet phldrT="[Szöveg]"/>
      <dgm:spPr/>
      <dgm:t>
        <a:bodyPr/>
        <a:lstStyle/>
        <a:p>
          <a:r>
            <a:rPr lang="hu-HU" dirty="0" smtClean="0"/>
            <a:t>Interjúk</a:t>
          </a:r>
          <a:endParaRPr lang="hu-HU" dirty="0"/>
        </a:p>
      </dgm:t>
    </dgm:pt>
    <dgm:pt modelId="{6BA9D68D-663F-496B-97C0-EECE13D9F155}" type="parTrans" cxnId="{638BC883-FEC1-43A5-B21F-2D5C88C56F32}">
      <dgm:prSet/>
      <dgm:spPr/>
      <dgm:t>
        <a:bodyPr/>
        <a:lstStyle/>
        <a:p>
          <a:endParaRPr lang="hu-HU"/>
        </a:p>
      </dgm:t>
    </dgm:pt>
    <dgm:pt modelId="{77230FAB-F468-44BF-8AB9-596BBF5AAA8D}" type="sibTrans" cxnId="{638BC883-FEC1-43A5-B21F-2D5C88C56F32}">
      <dgm:prSet/>
      <dgm:spPr/>
      <dgm:t>
        <a:bodyPr/>
        <a:lstStyle/>
        <a:p>
          <a:endParaRPr lang="hu-HU"/>
        </a:p>
      </dgm:t>
    </dgm:pt>
    <dgm:pt modelId="{373545D8-25D9-4B31-A249-01EE7FD0BE66}">
      <dgm:prSet phldrT="[Szöveg]"/>
      <dgm:spPr/>
      <dgm:t>
        <a:bodyPr/>
        <a:lstStyle/>
        <a:p>
          <a:r>
            <a:rPr lang="hu-HU" dirty="0" smtClean="0"/>
            <a:t>Folyamat megfigyelése pl. leltározás</a:t>
          </a:r>
          <a:endParaRPr lang="hu-HU" dirty="0"/>
        </a:p>
      </dgm:t>
    </dgm:pt>
    <dgm:pt modelId="{AD0DC0A8-8EB8-4321-9053-7DA88E4E9779}" type="parTrans" cxnId="{71FF5F51-3C83-435F-917C-3113C76B5AFC}">
      <dgm:prSet/>
      <dgm:spPr/>
      <dgm:t>
        <a:bodyPr/>
        <a:lstStyle/>
        <a:p>
          <a:endParaRPr lang="hu-HU"/>
        </a:p>
      </dgm:t>
    </dgm:pt>
    <dgm:pt modelId="{E9BF77EB-F7BD-47F5-83F3-0FD7A7CF0041}" type="sibTrans" cxnId="{71FF5F51-3C83-435F-917C-3113C76B5AFC}">
      <dgm:prSet/>
      <dgm:spPr/>
      <dgm:t>
        <a:bodyPr/>
        <a:lstStyle/>
        <a:p>
          <a:endParaRPr lang="hu-HU"/>
        </a:p>
      </dgm:t>
    </dgm:pt>
    <dgm:pt modelId="{1451E8C7-E54B-4AD7-820C-1216017C8FC2}">
      <dgm:prSet phldrT="[Szöveg]"/>
      <dgm:spPr/>
      <dgm:t>
        <a:bodyPr/>
        <a:lstStyle/>
        <a:p>
          <a:r>
            <a:rPr lang="hu-HU" dirty="0" smtClean="0"/>
            <a:t>Folyamat végigkövetése (</a:t>
          </a:r>
          <a:r>
            <a:rPr lang="hu-HU" dirty="0" err="1" smtClean="0"/>
            <a:t>walk</a:t>
          </a:r>
          <a:r>
            <a:rPr lang="hu-HU" dirty="0" smtClean="0"/>
            <a:t> </a:t>
          </a:r>
          <a:r>
            <a:rPr lang="hu-HU" dirty="0" err="1" smtClean="0"/>
            <a:t>through</a:t>
          </a:r>
          <a:r>
            <a:rPr lang="hu-HU" dirty="0" smtClean="0"/>
            <a:t>)</a:t>
          </a:r>
          <a:endParaRPr lang="hu-HU" dirty="0"/>
        </a:p>
      </dgm:t>
    </dgm:pt>
    <dgm:pt modelId="{7E6BAA81-3C98-4181-8E28-B332BE08D67B}" type="parTrans" cxnId="{48F74078-C318-41BD-9FC3-CD3AA8ED399A}">
      <dgm:prSet/>
      <dgm:spPr/>
      <dgm:t>
        <a:bodyPr/>
        <a:lstStyle/>
        <a:p>
          <a:endParaRPr lang="hu-HU"/>
        </a:p>
      </dgm:t>
    </dgm:pt>
    <dgm:pt modelId="{C815511F-4A90-4F78-90C2-EE4D7D8EEB64}" type="sibTrans" cxnId="{48F74078-C318-41BD-9FC3-CD3AA8ED399A}">
      <dgm:prSet/>
      <dgm:spPr/>
      <dgm:t>
        <a:bodyPr/>
        <a:lstStyle/>
        <a:p>
          <a:endParaRPr lang="hu-HU"/>
        </a:p>
      </dgm:t>
    </dgm:pt>
    <dgm:pt modelId="{74232B2C-6B5C-40E6-BE80-33D765EE008E}" type="pres">
      <dgm:prSet presAssocID="{FCAFDCED-579F-4A87-9A25-CF9417EABD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D176196-6959-4FFC-9270-285339E81CBC}" type="pres">
      <dgm:prSet presAssocID="{4AA6D928-AB42-48DE-B270-22F10B46FE44}" presName="parentLin" presStyleCnt="0"/>
      <dgm:spPr/>
    </dgm:pt>
    <dgm:pt modelId="{A9C3187D-7767-45D4-B847-FAEBB4D229B1}" type="pres">
      <dgm:prSet presAssocID="{4AA6D928-AB42-48DE-B270-22F10B46FE44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7277348A-A53C-4725-B968-E625DA73EA80}" type="pres">
      <dgm:prSet presAssocID="{4AA6D928-AB42-48DE-B270-22F10B46FE4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A4F4AE8-A147-458F-8EF1-03F5A3010827}" type="pres">
      <dgm:prSet presAssocID="{4AA6D928-AB42-48DE-B270-22F10B46FE44}" presName="negativeSpace" presStyleCnt="0"/>
      <dgm:spPr/>
    </dgm:pt>
    <dgm:pt modelId="{5D1EDAD1-B103-4517-8F75-AC858541A34D}" type="pres">
      <dgm:prSet presAssocID="{4AA6D928-AB42-48DE-B270-22F10B46FE44}" presName="childText" presStyleLbl="conFgAcc1" presStyleIdx="0" presStyleCnt="4">
        <dgm:presLayoutVars>
          <dgm:bulletEnabled val="1"/>
        </dgm:presLayoutVars>
      </dgm:prSet>
      <dgm:spPr/>
    </dgm:pt>
    <dgm:pt modelId="{439E641B-D906-4AB1-8189-3DADE320FC3A}" type="pres">
      <dgm:prSet presAssocID="{82D84A90-E640-4CD9-84A2-86CEBD32352D}" presName="spaceBetweenRectangles" presStyleCnt="0"/>
      <dgm:spPr/>
    </dgm:pt>
    <dgm:pt modelId="{A79815E5-954E-4F60-900E-E1827B888CC7}" type="pres">
      <dgm:prSet presAssocID="{3FE38F89-58C3-4AE9-99EB-24A6A62F26F3}" presName="parentLin" presStyleCnt="0"/>
      <dgm:spPr/>
    </dgm:pt>
    <dgm:pt modelId="{7A56977F-6C16-4F44-B1B8-05E3A4752191}" type="pres">
      <dgm:prSet presAssocID="{3FE38F89-58C3-4AE9-99EB-24A6A62F26F3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0836AFE1-2C98-49FD-8916-EEB6A7764ECC}" type="pres">
      <dgm:prSet presAssocID="{3FE38F89-58C3-4AE9-99EB-24A6A62F26F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420AE0-187F-4A35-A131-9E9999D5D51E}" type="pres">
      <dgm:prSet presAssocID="{3FE38F89-58C3-4AE9-99EB-24A6A62F26F3}" presName="negativeSpace" presStyleCnt="0"/>
      <dgm:spPr/>
    </dgm:pt>
    <dgm:pt modelId="{F8F12C99-7ACC-4DE1-A615-E39E96335DEB}" type="pres">
      <dgm:prSet presAssocID="{3FE38F89-58C3-4AE9-99EB-24A6A62F26F3}" presName="childText" presStyleLbl="conFgAcc1" presStyleIdx="1" presStyleCnt="4">
        <dgm:presLayoutVars>
          <dgm:bulletEnabled val="1"/>
        </dgm:presLayoutVars>
      </dgm:prSet>
      <dgm:spPr/>
    </dgm:pt>
    <dgm:pt modelId="{7900244A-9FCA-4F6C-884D-FD5B2A807145}" type="pres">
      <dgm:prSet presAssocID="{77230FAB-F468-44BF-8AB9-596BBF5AAA8D}" presName="spaceBetweenRectangles" presStyleCnt="0"/>
      <dgm:spPr/>
    </dgm:pt>
    <dgm:pt modelId="{884C3638-2CEA-4421-BBF0-101DC9248B5E}" type="pres">
      <dgm:prSet presAssocID="{373545D8-25D9-4B31-A249-01EE7FD0BE66}" presName="parentLin" presStyleCnt="0"/>
      <dgm:spPr/>
    </dgm:pt>
    <dgm:pt modelId="{4F15A071-3DE9-4745-9DDB-80E0BBF57639}" type="pres">
      <dgm:prSet presAssocID="{373545D8-25D9-4B31-A249-01EE7FD0BE66}" presName="parentLeftMargin" presStyleLbl="node1" presStyleIdx="1" presStyleCnt="4"/>
      <dgm:spPr/>
      <dgm:t>
        <a:bodyPr/>
        <a:lstStyle/>
        <a:p>
          <a:endParaRPr lang="hu-HU"/>
        </a:p>
      </dgm:t>
    </dgm:pt>
    <dgm:pt modelId="{929C2EE9-B685-4721-9D9B-E841065C6208}" type="pres">
      <dgm:prSet presAssocID="{373545D8-25D9-4B31-A249-01EE7FD0BE6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46CEFD8-EF40-445B-9C8E-9F4AE131CDF7}" type="pres">
      <dgm:prSet presAssocID="{373545D8-25D9-4B31-A249-01EE7FD0BE66}" presName="negativeSpace" presStyleCnt="0"/>
      <dgm:spPr/>
    </dgm:pt>
    <dgm:pt modelId="{83B44BD3-432F-4480-BB5D-A61D1BBF965D}" type="pres">
      <dgm:prSet presAssocID="{373545D8-25D9-4B31-A249-01EE7FD0BE66}" presName="childText" presStyleLbl="conFgAcc1" presStyleIdx="2" presStyleCnt="4">
        <dgm:presLayoutVars>
          <dgm:bulletEnabled val="1"/>
        </dgm:presLayoutVars>
      </dgm:prSet>
      <dgm:spPr/>
    </dgm:pt>
    <dgm:pt modelId="{9895EE3C-2B60-4BD9-A3B9-B824E0395E5A}" type="pres">
      <dgm:prSet presAssocID="{E9BF77EB-F7BD-47F5-83F3-0FD7A7CF0041}" presName="spaceBetweenRectangles" presStyleCnt="0"/>
      <dgm:spPr/>
    </dgm:pt>
    <dgm:pt modelId="{894E047E-EE32-4B65-9DA5-ADF239D086BE}" type="pres">
      <dgm:prSet presAssocID="{1451E8C7-E54B-4AD7-820C-1216017C8FC2}" presName="parentLin" presStyleCnt="0"/>
      <dgm:spPr/>
    </dgm:pt>
    <dgm:pt modelId="{F148F8E7-9FF4-4D87-8CEA-777CF659A114}" type="pres">
      <dgm:prSet presAssocID="{1451E8C7-E54B-4AD7-820C-1216017C8FC2}" presName="parentLeftMargin" presStyleLbl="node1" presStyleIdx="2" presStyleCnt="4"/>
      <dgm:spPr/>
      <dgm:t>
        <a:bodyPr/>
        <a:lstStyle/>
        <a:p>
          <a:endParaRPr lang="hu-HU"/>
        </a:p>
      </dgm:t>
    </dgm:pt>
    <dgm:pt modelId="{DDFE8FD5-FFCF-4231-9EA8-C3DDBC083648}" type="pres">
      <dgm:prSet presAssocID="{1451E8C7-E54B-4AD7-820C-1216017C8FC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4AB00D-82A9-4C2D-9AD3-09E7897D6F48}" type="pres">
      <dgm:prSet presAssocID="{1451E8C7-E54B-4AD7-820C-1216017C8FC2}" presName="negativeSpace" presStyleCnt="0"/>
      <dgm:spPr/>
    </dgm:pt>
    <dgm:pt modelId="{42F1653E-E937-4296-B9D1-47A7662C5DB4}" type="pres">
      <dgm:prSet presAssocID="{1451E8C7-E54B-4AD7-820C-1216017C8FC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1131613-2732-441F-A33A-8FC53B2A06ED}" type="presOf" srcId="{3FE38F89-58C3-4AE9-99EB-24A6A62F26F3}" destId="{7A56977F-6C16-4F44-B1B8-05E3A4752191}" srcOrd="0" destOrd="0" presId="urn:microsoft.com/office/officeart/2005/8/layout/list1"/>
    <dgm:cxn modelId="{71FF5F51-3C83-435F-917C-3113C76B5AFC}" srcId="{FCAFDCED-579F-4A87-9A25-CF9417EABD40}" destId="{373545D8-25D9-4B31-A249-01EE7FD0BE66}" srcOrd="2" destOrd="0" parTransId="{AD0DC0A8-8EB8-4321-9053-7DA88E4E9779}" sibTransId="{E9BF77EB-F7BD-47F5-83F3-0FD7A7CF0041}"/>
    <dgm:cxn modelId="{F9B4B660-1DFE-497A-8456-15BA78EEB4B7}" type="presOf" srcId="{4AA6D928-AB42-48DE-B270-22F10B46FE44}" destId="{7277348A-A53C-4725-B968-E625DA73EA80}" srcOrd="1" destOrd="0" presId="urn:microsoft.com/office/officeart/2005/8/layout/list1"/>
    <dgm:cxn modelId="{638BC883-FEC1-43A5-B21F-2D5C88C56F32}" srcId="{FCAFDCED-579F-4A87-9A25-CF9417EABD40}" destId="{3FE38F89-58C3-4AE9-99EB-24A6A62F26F3}" srcOrd="1" destOrd="0" parTransId="{6BA9D68D-663F-496B-97C0-EECE13D9F155}" sibTransId="{77230FAB-F468-44BF-8AB9-596BBF5AAA8D}"/>
    <dgm:cxn modelId="{878CE501-D9DB-45D6-AF62-EFC18E9056A5}" type="presOf" srcId="{FCAFDCED-579F-4A87-9A25-CF9417EABD40}" destId="{74232B2C-6B5C-40E6-BE80-33D765EE008E}" srcOrd="0" destOrd="0" presId="urn:microsoft.com/office/officeart/2005/8/layout/list1"/>
    <dgm:cxn modelId="{48F74078-C318-41BD-9FC3-CD3AA8ED399A}" srcId="{FCAFDCED-579F-4A87-9A25-CF9417EABD40}" destId="{1451E8C7-E54B-4AD7-820C-1216017C8FC2}" srcOrd="3" destOrd="0" parTransId="{7E6BAA81-3C98-4181-8E28-B332BE08D67B}" sibTransId="{C815511F-4A90-4F78-90C2-EE4D7D8EEB64}"/>
    <dgm:cxn modelId="{91E58794-1DF4-49B0-96DA-DAEDC2B243E1}" type="presOf" srcId="{4AA6D928-AB42-48DE-B270-22F10B46FE44}" destId="{A9C3187D-7767-45D4-B847-FAEBB4D229B1}" srcOrd="0" destOrd="0" presId="urn:microsoft.com/office/officeart/2005/8/layout/list1"/>
    <dgm:cxn modelId="{BAA31C61-A255-443C-96D6-54D73903D01A}" type="presOf" srcId="{3FE38F89-58C3-4AE9-99EB-24A6A62F26F3}" destId="{0836AFE1-2C98-49FD-8916-EEB6A7764ECC}" srcOrd="1" destOrd="0" presId="urn:microsoft.com/office/officeart/2005/8/layout/list1"/>
    <dgm:cxn modelId="{FC09057D-CADD-4552-9AEE-E74A23B80149}" type="presOf" srcId="{1451E8C7-E54B-4AD7-820C-1216017C8FC2}" destId="{F148F8E7-9FF4-4D87-8CEA-777CF659A114}" srcOrd="0" destOrd="0" presId="urn:microsoft.com/office/officeart/2005/8/layout/list1"/>
    <dgm:cxn modelId="{B72B39BC-2928-46B3-89CA-A33D5609A924}" type="presOf" srcId="{1451E8C7-E54B-4AD7-820C-1216017C8FC2}" destId="{DDFE8FD5-FFCF-4231-9EA8-C3DDBC083648}" srcOrd="1" destOrd="0" presId="urn:microsoft.com/office/officeart/2005/8/layout/list1"/>
    <dgm:cxn modelId="{E59DD8FD-807B-4503-817C-A45E57BD2E8A}" srcId="{FCAFDCED-579F-4A87-9A25-CF9417EABD40}" destId="{4AA6D928-AB42-48DE-B270-22F10B46FE44}" srcOrd="0" destOrd="0" parTransId="{43E5D90B-DE1F-4E81-975B-64994586FC61}" sibTransId="{82D84A90-E640-4CD9-84A2-86CEBD32352D}"/>
    <dgm:cxn modelId="{AECF8F9F-EDCC-4306-9A46-FFBB81DACC87}" type="presOf" srcId="{373545D8-25D9-4B31-A249-01EE7FD0BE66}" destId="{4F15A071-3DE9-4745-9DDB-80E0BBF57639}" srcOrd="0" destOrd="0" presId="urn:microsoft.com/office/officeart/2005/8/layout/list1"/>
    <dgm:cxn modelId="{F5F42748-9542-4730-B657-45706E8FEA22}" type="presOf" srcId="{373545D8-25D9-4B31-A249-01EE7FD0BE66}" destId="{929C2EE9-B685-4721-9D9B-E841065C6208}" srcOrd="1" destOrd="0" presId="urn:microsoft.com/office/officeart/2005/8/layout/list1"/>
    <dgm:cxn modelId="{CC847BC2-F034-431E-B346-E20B56174433}" type="presParOf" srcId="{74232B2C-6B5C-40E6-BE80-33D765EE008E}" destId="{8D176196-6959-4FFC-9270-285339E81CBC}" srcOrd="0" destOrd="0" presId="urn:microsoft.com/office/officeart/2005/8/layout/list1"/>
    <dgm:cxn modelId="{AF718BBF-8C7C-4D32-B42D-A8423F2FA5B6}" type="presParOf" srcId="{8D176196-6959-4FFC-9270-285339E81CBC}" destId="{A9C3187D-7767-45D4-B847-FAEBB4D229B1}" srcOrd="0" destOrd="0" presId="urn:microsoft.com/office/officeart/2005/8/layout/list1"/>
    <dgm:cxn modelId="{AC3CFF55-4D2A-4410-94D1-4672C01A3DA2}" type="presParOf" srcId="{8D176196-6959-4FFC-9270-285339E81CBC}" destId="{7277348A-A53C-4725-B968-E625DA73EA80}" srcOrd="1" destOrd="0" presId="urn:microsoft.com/office/officeart/2005/8/layout/list1"/>
    <dgm:cxn modelId="{971823F8-1633-4559-81DA-A8050F3E8ACB}" type="presParOf" srcId="{74232B2C-6B5C-40E6-BE80-33D765EE008E}" destId="{7A4F4AE8-A147-458F-8EF1-03F5A3010827}" srcOrd="1" destOrd="0" presId="urn:microsoft.com/office/officeart/2005/8/layout/list1"/>
    <dgm:cxn modelId="{4A57A352-5C91-4963-B2CA-F55E65B66B45}" type="presParOf" srcId="{74232B2C-6B5C-40E6-BE80-33D765EE008E}" destId="{5D1EDAD1-B103-4517-8F75-AC858541A34D}" srcOrd="2" destOrd="0" presId="urn:microsoft.com/office/officeart/2005/8/layout/list1"/>
    <dgm:cxn modelId="{42B47D12-8969-46C1-B6A0-479465021470}" type="presParOf" srcId="{74232B2C-6B5C-40E6-BE80-33D765EE008E}" destId="{439E641B-D906-4AB1-8189-3DADE320FC3A}" srcOrd="3" destOrd="0" presId="urn:microsoft.com/office/officeart/2005/8/layout/list1"/>
    <dgm:cxn modelId="{01D5E5EB-E918-4B0A-9AD3-0DCF9642BBE6}" type="presParOf" srcId="{74232B2C-6B5C-40E6-BE80-33D765EE008E}" destId="{A79815E5-954E-4F60-900E-E1827B888CC7}" srcOrd="4" destOrd="0" presId="urn:microsoft.com/office/officeart/2005/8/layout/list1"/>
    <dgm:cxn modelId="{98E5A9DC-EE8E-47CE-80CC-ECFD5D7EEC20}" type="presParOf" srcId="{A79815E5-954E-4F60-900E-E1827B888CC7}" destId="{7A56977F-6C16-4F44-B1B8-05E3A4752191}" srcOrd="0" destOrd="0" presId="urn:microsoft.com/office/officeart/2005/8/layout/list1"/>
    <dgm:cxn modelId="{182E1291-E0AD-42D0-BD53-F44420461259}" type="presParOf" srcId="{A79815E5-954E-4F60-900E-E1827B888CC7}" destId="{0836AFE1-2C98-49FD-8916-EEB6A7764ECC}" srcOrd="1" destOrd="0" presId="urn:microsoft.com/office/officeart/2005/8/layout/list1"/>
    <dgm:cxn modelId="{0755167C-FFFD-4428-AC44-484A6DD8FB47}" type="presParOf" srcId="{74232B2C-6B5C-40E6-BE80-33D765EE008E}" destId="{D4420AE0-187F-4A35-A131-9E9999D5D51E}" srcOrd="5" destOrd="0" presId="urn:microsoft.com/office/officeart/2005/8/layout/list1"/>
    <dgm:cxn modelId="{B8E3ED26-1282-465D-8BE3-575D6C5C21DC}" type="presParOf" srcId="{74232B2C-6B5C-40E6-BE80-33D765EE008E}" destId="{F8F12C99-7ACC-4DE1-A615-E39E96335DEB}" srcOrd="6" destOrd="0" presId="urn:microsoft.com/office/officeart/2005/8/layout/list1"/>
    <dgm:cxn modelId="{FA2C5B96-8DDE-45BA-9A6D-A64BAF7F55F9}" type="presParOf" srcId="{74232B2C-6B5C-40E6-BE80-33D765EE008E}" destId="{7900244A-9FCA-4F6C-884D-FD5B2A807145}" srcOrd="7" destOrd="0" presId="urn:microsoft.com/office/officeart/2005/8/layout/list1"/>
    <dgm:cxn modelId="{F98DA821-8A66-4762-9416-D380752600FF}" type="presParOf" srcId="{74232B2C-6B5C-40E6-BE80-33D765EE008E}" destId="{884C3638-2CEA-4421-BBF0-101DC9248B5E}" srcOrd="8" destOrd="0" presId="urn:microsoft.com/office/officeart/2005/8/layout/list1"/>
    <dgm:cxn modelId="{48FC8CE5-933C-4E9B-A6D5-1792EBDF518D}" type="presParOf" srcId="{884C3638-2CEA-4421-BBF0-101DC9248B5E}" destId="{4F15A071-3DE9-4745-9DDB-80E0BBF57639}" srcOrd="0" destOrd="0" presId="urn:microsoft.com/office/officeart/2005/8/layout/list1"/>
    <dgm:cxn modelId="{E7A4042A-6A86-43D3-8946-E06E5D9DF01C}" type="presParOf" srcId="{884C3638-2CEA-4421-BBF0-101DC9248B5E}" destId="{929C2EE9-B685-4721-9D9B-E841065C6208}" srcOrd="1" destOrd="0" presId="urn:microsoft.com/office/officeart/2005/8/layout/list1"/>
    <dgm:cxn modelId="{F0722343-D769-438B-8449-16F2C95ACE9A}" type="presParOf" srcId="{74232B2C-6B5C-40E6-BE80-33D765EE008E}" destId="{346CEFD8-EF40-445B-9C8E-9F4AE131CDF7}" srcOrd="9" destOrd="0" presId="urn:microsoft.com/office/officeart/2005/8/layout/list1"/>
    <dgm:cxn modelId="{3C02B941-8B0E-4A92-B643-AA7409E0C069}" type="presParOf" srcId="{74232B2C-6B5C-40E6-BE80-33D765EE008E}" destId="{83B44BD3-432F-4480-BB5D-A61D1BBF965D}" srcOrd="10" destOrd="0" presId="urn:microsoft.com/office/officeart/2005/8/layout/list1"/>
    <dgm:cxn modelId="{55852680-B1E7-46DD-8C7D-861F744404DD}" type="presParOf" srcId="{74232B2C-6B5C-40E6-BE80-33D765EE008E}" destId="{9895EE3C-2B60-4BD9-A3B9-B824E0395E5A}" srcOrd="11" destOrd="0" presId="urn:microsoft.com/office/officeart/2005/8/layout/list1"/>
    <dgm:cxn modelId="{A2821867-EDF6-4DBF-8D46-BD9D4D7B9086}" type="presParOf" srcId="{74232B2C-6B5C-40E6-BE80-33D765EE008E}" destId="{894E047E-EE32-4B65-9DA5-ADF239D086BE}" srcOrd="12" destOrd="0" presId="urn:microsoft.com/office/officeart/2005/8/layout/list1"/>
    <dgm:cxn modelId="{C67590AD-9D33-4F02-A950-D2ABFB231124}" type="presParOf" srcId="{894E047E-EE32-4B65-9DA5-ADF239D086BE}" destId="{F148F8E7-9FF4-4D87-8CEA-777CF659A114}" srcOrd="0" destOrd="0" presId="urn:microsoft.com/office/officeart/2005/8/layout/list1"/>
    <dgm:cxn modelId="{1E703125-2B0A-473E-8C3A-86642A37AAD7}" type="presParOf" srcId="{894E047E-EE32-4B65-9DA5-ADF239D086BE}" destId="{DDFE8FD5-FFCF-4231-9EA8-C3DDBC083648}" srcOrd="1" destOrd="0" presId="urn:microsoft.com/office/officeart/2005/8/layout/list1"/>
    <dgm:cxn modelId="{173EFD70-66F0-4CD7-8492-E27315D32DFB}" type="presParOf" srcId="{74232B2C-6B5C-40E6-BE80-33D765EE008E}" destId="{F04AB00D-82A9-4C2D-9AD3-09E7897D6F48}" srcOrd="13" destOrd="0" presId="urn:microsoft.com/office/officeart/2005/8/layout/list1"/>
    <dgm:cxn modelId="{FBF59910-105D-47F9-87B3-5FD7A0B0271F}" type="presParOf" srcId="{74232B2C-6B5C-40E6-BE80-33D765EE008E}" destId="{42F1653E-E937-4296-B9D1-47A7662C5DB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A0BC75-77AF-42BF-B08E-773AB04E022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EA5A3B9-426A-4778-B332-EC0B86FA4CE7}">
      <dgm:prSet phldrT="[Szöveg]"/>
      <dgm:spPr/>
      <dgm:t>
        <a:bodyPr/>
        <a:lstStyle/>
        <a:p>
          <a:r>
            <a:rPr lang="hu-HU" dirty="0" smtClean="0"/>
            <a:t>Annak eldöntése, hogy az audit megközelítés</a:t>
          </a:r>
          <a:endParaRPr lang="hu-HU" dirty="0"/>
        </a:p>
      </dgm:t>
    </dgm:pt>
    <dgm:pt modelId="{FB3E761E-87DA-439A-A408-67F25D455ED1}" type="parTrans" cxnId="{B29F1109-59C7-483C-B0BB-F1419C279CB0}">
      <dgm:prSet/>
      <dgm:spPr/>
      <dgm:t>
        <a:bodyPr/>
        <a:lstStyle/>
        <a:p>
          <a:endParaRPr lang="hu-HU"/>
        </a:p>
      </dgm:t>
    </dgm:pt>
    <dgm:pt modelId="{FA963215-9841-4F3F-B773-029A86685733}" type="sibTrans" cxnId="{B29F1109-59C7-483C-B0BB-F1419C279CB0}">
      <dgm:prSet/>
      <dgm:spPr/>
      <dgm:t>
        <a:bodyPr/>
        <a:lstStyle/>
        <a:p>
          <a:endParaRPr lang="hu-HU"/>
        </a:p>
      </dgm:t>
    </dgm:pt>
    <dgm:pt modelId="{46DB5E71-09CE-4C39-A635-B07BFA49627F}">
      <dgm:prSet phldrT="[Szöveg]"/>
      <dgm:spPr/>
      <dgm:t>
        <a:bodyPr/>
        <a:lstStyle/>
        <a:p>
          <a:r>
            <a:rPr lang="hu-HU" dirty="0" err="1" smtClean="0"/>
            <a:t>Szubsztantív</a:t>
          </a:r>
          <a:r>
            <a:rPr lang="hu-HU" dirty="0" smtClean="0"/>
            <a:t> tesztelésen alapuljon</a:t>
          </a:r>
          <a:endParaRPr lang="hu-HU" dirty="0"/>
        </a:p>
      </dgm:t>
    </dgm:pt>
    <dgm:pt modelId="{DCC337C7-6294-4271-977E-CBE06A2B4C11}" type="parTrans" cxnId="{97380B54-2802-4C83-879D-7F23B88E9509}">
      <dgm:prSet/>
      <dgm:spPr/>
      <dgm:t>
        <a:bodyPr/>
        <a:lstStyle/>
        <a:p>
          <a:endParaRPr lang="hu-HU"/>
        </a:p>
      </dgm:t>
    </dgm:pt>
    <dgm:pt modelId="{029D8C2E-4D7D-4E64-9FBF-C8089A7D56C5}" type="sibTrans" cxnId="{97380B54-2802-4C83-879D-7F23B88E9509}">
      <dgm:prSet custT="1"/>
      <dgm:spPr/>
      <dgm:t>
        <a:bodyPr/>
        <a:lstStyle/>
        <a:p>
          <a:r>
            <a:rPr lang="hu-HU" sz="2400" b="1" dirty="0" smtClean="0">
              <a:solidFill>
                <a:srgbClr val="FF0000"/>
              </a:solidFill>
            </a:rPr>
            <a:t>VAGY</a:t>
          </a:r>
          <a:endParaRPr lang="hu-HU" sz="2400" b="1" dirty="0">
            <a:solidFill>
              <a:srgbClr val="FF0000"/>
            </a:solidFill>
          </a:endParaRPr>
        </a:p>
      </dgm:t>
    </dgm:pt>
    <dgm:pt modelId="{0B194153-D5D4-494C-9F30-7E1912E5C584}">
      <dgm:prSet phldrT="[Szöveg]"/>
      <dgm:spPr/>
      <dgm:t>
        <a:bodyPr/>
        <a:lstStyle/>
        <a:p>
          <a:r>
            <a:rPr lang="hu-HU" dirty="0" smtClean="0"/>
            <a:t>Kontroll alapú legyen</a:t>
          </a:r>
          <a:endParaRPr lang="hu-HU" dirty="0"/>
        </a:p>
      </dgm:t>
    </dgm:pt>
    <dgm:pt modelId="{C83FA273-0E78-46B1-8964-1BB915861D77}" type="parTrans" cxnId="{FE82140E-08BB-4CFE-95A2-FB7A532E0FCF}">
      <dgm:prSet/>
      <dgm:spPr/>
      <dgm:t>
        <a:bodyPr/>
        <a:lstStyle/>
        <a:p>
          <a:endParaRPr lang="hu-HU"/>
        </a:p>
      </dgm:t>
    </dgm:pt>
    <dgm:pt modelId="{3EFD0B8A-8FE8-4300-84B7-AA0D4A3535E1}" type="sibTrans" cxnId="{FE82140E-08BB-4CFE-95A2-FB7A532E0FCF}">
      <dgm:prSet/>
      <dgm:spPr/>
      <dgm:t>
        <a:bodyPr/>
        <a:lstStyle/>
        <a:p>
          <a:endParaRPr lang="hu-HU"/>
        </a:p>
      </dgm:t>
    </dgm:pt>
    <dgm:pt modelId="{40D05531-397E-4E19-852A-F792A814B10D}" type="pres">
      <dgm:prSet presAssocID="{60A0BC75-77AF-42BF-B08E-773AB04E02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FDCC626-B068-4E29-BF45-FA2DF8A7A0FF}" type="pres">
      <dgm:prSet presAssocID="{2EA5A3B9-426A-4778-B332-EC0B86FA4CE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BC72DF-6EA5-4DEE-85C9-DC598A8A7EDD}" type="pres">
      <dgm:prSet presAssocID="{FA963215-9841-4F3F-B773-029A86685733}" presName="sibTrans" presStyleLbl="sibTrans2D1" presStyleIdx="0" presStyleCnt="3"/>
      <dgm:spPr/>
      <dgm:t>
        <a:bodyPr/>
        <a:lstStyle/>
        <a:p>
          <a:endParaRPr lang="hu-HU"/>
        </a:p>
      </dgm:t>
    </dgm:pt>
    <dgm:pt modelId="{CD4E3561-DDCA-4F16-8AA4-C6DF556F6EEA}" type="pres">
      <dgm:prSet presAssocID="{FA963215-9841-4F3F-B773-029A86685733}" presName="connectorText" presStyleLbl="sibTrans2D1" presStyleIdx="0" presStyleCnt="3"/>
      <dgm:spPr/>
      <dgm:t>
        <a:bodyPr/>
        <a:lstStyle/>
        <a:p>
          <a:endParaRPr lang="hu-HU"/>
        </a:p>
      </dgm:t>
    </dgm:pt>
    <dgm:pt modelId="{31931AA0-1038-434C-862F-1A27BE86F38C}" type="pres">
      <dgm:prSet presAssocID="{46DB5E71-09CE-4C39-A635-B07BFA4962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855993-FAD1-477B-B7F3-49DB61C1C286}" type="pres">
      <dgm:prSet presAssocID="{029D8C2E-4D7D-4E64-9FBF-C8089A7D56C5}" presName="sibTrans" presStyleLbl="sibTrans2D1" presStyleIdx="1" presStyleCnt="3" custScaleX="112193" custScaleY="230352"/>
      <dgm:spPr/>
      <dgm:t>
        <a:bodyPr/>
        <a:lstStyle/>
        <a:p>
          <a:endParaRPr lang="hu-HU"/>
        </a:p>
      </dgm:t>
    </dgm:pt>
    <dgm:pt modelId="{06B67DC9-5D01-4994-98FB-E8B430EA1BBD}" type="pres">
      <dgm:prSet presAssocID="{029D8C2E-4D7D-4E64-9FBF-C8089A7D56C5}" presName="connectorText" presStyleLbl="sibTrans2D1" presStyleIdx="1" presStyleCnt="3"/>
      <dgm:spPr/>
      <dgm:t>
        <a:bodyPr/>
        <a:lstStyle/>
        <a:p>
          <a:endParaRPr lang="hu-HU"/>
        </a:p>
      </dgm:t>
    </dgm:pt>
    <dgm:pt modelId="{38C64132-FA06-48A0-AE8D-6419E644BB75}" type="pres">
      <dgm:prSet presAssocID="{0B194153-D5D4-494C-9F30-7E1912E5C58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9C5BB4B-07CC-4934-A532-AA35AD30D9D5}" type="pres">
      <dgm:prSet presAssocID="{3EFD0B8A-8FE8-4300-84B7-AA0D4A3535E1}" presName="sibTrans" presStyleLbl="sibTrans2D1" presStyleIdx="2" presStyleCnt="3"/>
      <dgm:spPr/>
      <dgm:t>
        <a:bodyPr/>
        <a:lstStyle/>
        <a:p>
          <a:endParaRPr lang="hu-HU"/>
        </a:p>
      </dgm:t>
    </dgm:pt>
    <dgm:pt modelId="{D5EA5B4D-A3D0-403A-96E6-EB3D08C58CCF}" type="pres">
      <dgm:prSet presAssocID="{3EFD0B8A-8FE8-4300-84B7-AA0D4A3535E1}" presName="connectorText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A04CC220-B87A-4A5D-B27A-76C270DEDDEA}" type="presOf" srcId="{029D8C2E-4D7D-4E64-9FBF-C8089A7D56C5}" destId="{C8855993-FAD1-477B-B7F3-49DB61C1C286}" srcOrd="0" destOrd="0" presId="urn:microsoft.com/office/officeart/2005/8/layout/cycle7"/>
    <dgm:cxn modelId="{E8CDF43F-15FA-48B0-B3CF-9FE3B7E043B2}" type="presOf" srcId="{46DB5E71-09CE-4C39-A635-B07BFA49627F}" destId="{31931AA0-1038-434C-862F-1A27BE86F38C}" srcOrd="0" destOrd="0" presId="urn:microsoft.com/office/officeart/2005/8/layout/cycle7"/>
    <dgm:cxn modelId="{B29F1109-59C7-483C-B0BB-F1419C279CB0}" srcId="{60A0BC75-77AF-42BF-B08E-773AB04E022E}" destId="{2EA5A3B9-426A-4778-B332-EC0B86FA4CE7}" srcOrd="0" destOrd="0" parTransId="{FB3E761E-87DA-439A-A408-67F25D455ED1}" sibTransId="{FA963215-9841-4F3F-B773-029A86685733}"/>
    <dgm:cxn modelId="{4A7DF6A4-8A0C-4D6D-88EB-993D18A0DFB5}" type="presOf" srcId="{60A0BC75-77AF-42BF-B08E-773AB04E022E}" destId="{40D05531-397E-4E19-852A-F792A814B10D}" srcOrd="0" destOrd="0" presId="urn:microsoft.com/office/officeart/2005/8/layout/cycle7"/>
    <dgm:cxn modelId="{D306E61B-6D19-4D78-A11A-59685046D231}" type="presOf" srcId="{3EFD0B8A-8FE8-4300-84B7-AA0D4A3535E1}" destId="{D5EA5B4D-A3D0-403A-96E6-EB3D08C58CCF}" srcOrd="1" destOrd="0" presId="urn:microsoft.com/office/officeart/2005/8/layout/cycle7"/>
    <dgm:cxn modelId="{FE82140E-08BB-4CFE-95A2-FB7A532E0FCF}" srcId="{60A0BC75-77AF-42BF-B08E-773AB04E022E}" destId="{0B194153-D5D4-494C-9F30-7E1912E5C584}" srcOrd="2" destOrd="0" parTransId="{C83FA273-0E78-46B1-8964-1BB915861D77}" sibTransId="{3EFD0B8A-8FE8-4300-84B7-AA0D4A3535E1}"/>
    <dgm:cxn modelId="{8646AF51-A1BB-4BFA-865B-1647F4F1AB1C}" type="presOf" srcId="{3EFD0B8A-8FE8-4300-84B7-AA0D4A3535E1}" destId="{29C5BB4B-07CC-4934-A532-AA35AD30D9D5}" srcOrd="0" destOrd="0" presId="urn:microsoft.com/office/officeart/2005/8/layout/cycle7"/>
    <dgm:cxn modelId="{57D6E997-4E4A-43F6-BBD1-609B895F5230}" type="presOf" srcId="{FA963215-9841-4F3F-B773-029A86685733}" destId="{63BC72DF-6EA5-4DEE-85C9-DC598A8A7EDD}" srcOrd="0" destOrd="0" presId="urn:microsoft.com/office/officeart/2005/8/layout/cycle7"/>
    <dgm:cxn modelId="{97380B54-2802-4C83-879D-7F23B88E9509}" srcId="{60A0BC75-77AF-42BF-B08E-773AB04E022E}" destId="{46DB5E71-09CE-4C39-A635-B07BFA49627F}" srcOrd="1" destOrd="0" parTransId="{DCC337C7-6294-4271-977E-CBE06A2B4C11}" sibTransId="{029D8C2E-4D7D-4E64-9FBF-C8089A7D56C5}"/>
    <dgm:cxn modelId="{63291487-AF20-4079-98CA-3BBE25988FB6}" type="presOf" srcId="{2EA5A3B9-426A-4778-B332-EC0B86FA4CE7}" destId="{7FDCC626-B068-4E29-BF45-FA2DF8A7A0FF}" srcOrd="0" destOrd="0" presId="urn:microsoft.com/office/officeart/2005/8/layout/cycle7"/>
    <dgm:cxn modelId="{3162C01C-AFBB-4FC5-A25F-F53707EFBD99}" type="presOf" srcId="{0B194153-D5D4-494C-9F30-7E1912E5C584}" destId="{38C64132-FA06-48A0-AE8D-6419E644BB75}" srcOrd="0" destOrd="0" presId="urn:microsoft.com/office/officeart/2005/8/layout/cycle7"/>
    <dgm:cxn modelId="{AF17D42B-9A30-4E3F-82E6-D7F888A861EB}" type="presOf" srcId="{029D8C2E-4D7D-4E64-9FBF-C8089A7D56C5}" destId="{06B67DC9-5D01-4994-98FB-E8B430EA1BBD}" srcOrd="1" destOrd="0" presId="urn:microsoft.com/office/officeart/2005/8/layout/cycle7"/>
    <dgm:cxn modelId="{9D5BA486-4BD3-40C2-8D85-C6054DCF7275}" type="presOf" srcId="{FA963215-9841-4F3F-B773-029A86685733}" destId="{CD4E3561-DDCA-4F16-8AA4-C6DF556F6EEA}" srcOrd="1" destOrd="0" presId="urn:microsoft.com/office/officeart/2005/8/layout/cycle7"/>
    <dgm:cxn modelId="{866691D1-A00F-43FB-B708-FB8153AC2334}" type="presParOf" srcId="{40D05531-397E-4E19-852A-F792A814B10D}" destId="{7FDCC626-B068-4E29-BF45-FA2DF8A7A0FF}" srcOrd="0" destOrd="0" presId="urn:microsoft.com/office/officeart/2005/8/layout/cycle7"/>
    <dgm:cxn modelId="{F2F5784B-ECD0-46B2-AD23-18688583D53C}" type="presParOf" srcId="{40D05531-397E-4E19-852A-F792A814B10D}" destId="{63BC72DF-6EA5-4DEE-85C9-DC598A8A7EDD}" srcOrd="1" destOrd="0" presId="urn:microsoft.com/office/officeart/2005/8/layout/cycle7"/>
    <dgm:cxn modelId="{B8CCCB30-6CC0-4E02-8596-AF5AF85C3D3A}" type="presParOf" srcId="{63BC72DF-6EA5-4DEE-85C9-DC598A8A7EDD}" destId="{CD4E3561-DDCA-4F16-8AA4-C6DF556F6EEA}" srcOrd="0" destOrd="0" presId="urn:microsoft.com/office/officeart/2005/8/layout/cycle7"/>
    <dgm:cxn modelId="{A845CC8A-AD76-4A7F-AAD3-F00FC1D82421}" type="presParOf" srcId="{40D05531-397E-4E19-852A-F792A814B10D}" destId="{31931AA0-1038-434C-862F-1A27BE86F38C}" srcOrd="2" destOrd="0" presId="urn:microsoft.com/office/officeart/2005/8/layout/cycle7"/>
    <dgm:cxn modelId="{BCE950ED-1319-4927-8AE8-6B21392351EB}" type="presParOf" srcId="{40D05531-397E-4E19-852A-F792A814B10D}" destId="{C8855993-FAD1-477B-B7F3-49DB61C1C286}" srcOrd="3" destOrd="0" presId="urn:microsoft.com/office/officeart/2005/8/layout/cycle7"/>
    <dgm:cxn modelId="{4C3EF109-DBBA-431C-AF47-6F2CFCC6C2AE}" type="presParOf" srcId="{C8855993-FAD1-477B-B7F3-49DB61C1C286}" destId="{06B67DC9-5D01-4994-98FB-E8B430EA1BBD}" srcOrd="0" destOrd="0" presId="urn:microsoft.com/office/officeart/2005/8/layout/cycle7"/>
    <dgm:cxn modelId="{FFC8D1AB-3DD5-4469-8C44-48DEB36E2B64}" type="presParOf" srcId="{40D05531-397E-4E19-852A-F792A814B10D}" destId="{38C64132-FA06-48A0-AE8D-6419E644BB75}" srcOrd="4" destOrd="0" presId="urn:microsoft.com/office/officeart/2005/8/layout/cycle7"/>
    <dgm:cxn modelId="{252C7C17-EBAF-4B61-92E7-A5B0F27F3233}" type="presParOf" srcId="{40D05531-397E-4E19-852A-F792A814B10D}" destId="{29C5BB4B-07CC-4934-A532-AA35AD30D9D5}" srcOrd="5" destOrd="0" presId="urn:microsoft.com/office/officeart/2005/8/layout/cycle7"/>
    <dgm:cxn modelId="{1BCD9CD8-1FA8-4A7F-BA82-4A43DC86FFFF}" type="presParOf" srcId="{29C5BB4B-07CC-4934-A532-AA35AD30D9D5}" destId="{D5EA5B4D-A3D0-403A-96E6-EB3D08C58CC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BDD2BB-D00D-4D67-BA72-BBB16F0F77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F5D070F-36FE-482B-9A9D-AB36A7441A76}">
      <dgm:prSet phldrT="[Szöveg]"/>
      <dgm:spPr/>
      <dgm:t>
        <a:bodyPr/>
        <a:lstStyle/>
        <a:p>
          <a:r>
            <a:rPr lang="hu-HU" dirty="0" smtClean="0"/>
            <a:t>kontroll</a:t>
          </a:r>
          <a:endParaRPr lang="hu-HU" dirty="0"/>
        </a:p>
      </dgm:t>
    </dgm:pt>
    <dgm:pt modelId="{2AD887A6-2F73-475D-9EB6-1765365DC53C}" type="parTrans" cxnId="{B24C74DC-6D31-446C-8D9C-AA5C81B95860}">
      <dgm:prSet/>
      <dgm:spPr/>
      <dgm:t>
        <a:bodyPr/>
        <a:lstStyle/>
        <a:p>
          <a:endParaRPr lang="hu-HU"/>
        </a:p>
      </dgm:t>
    </dgm:pt>
    <dgm:pt modelId="{20D84D2B-D633-462F-9936-52D73979340B}" type="sibTrans" cxnId="{B24C74DC-6D31-446C-8D9C-AA5C81B95860}">
      <dgm:prSet/>
      <dgm:spPr/>
      <dgm:t>
        <a:bodyPr/>
        <a:lstStyle/>
        <a:p>
          <a:endParaRPr lang="hu-HU"/>
        </a:p>
      </dgm:t>
    </dgm:pt>
    <dgm:pt modelId="{B8069FBB-6C27-41EA-AF32-0E4073815797}">
      <dgm:prSet phldrT="[Szöveg]"/>
      <dgm:spPr/>
      <dgm:t>
        <a:bodyPr/>
        <a:lstStyle/>
        <a:p>
          <a:r>
            <a:rPr lang="hu-HU" dirty="0" smtClean="0"/>
            <a:t>manuális</a:t>
          </a:r>
          <a:endParaRPr lang="hu-HU" dirty="0"/>
        </a:p>
      </dgm:t>
    </dgm:pt>
    <dgm:pt modelId="{7D401B5A-4BE5-4408-89D6-6B49016BE14D}" type="parTrans" cxnId="{7B179E74-4C2B-4FE0-9BE8-60B8F4F9E94D}">
      <dgm:prSet/>
      <dgm:spPr/>
      <dgm:t>
        <a:bodyPr/>
        <a:lstStyle/>
        <a:p>
          <a:endParaRPr lang="hu-HU"/>
        </a:p>
      </dgm:t>
    </dgm:pt>
    <dgm:pt modelId="{9B69A781-5A45-4FBB-8307-2C2B10205BBE}" type="sibTrans" cxnId="{7B179E74-4C2B-4FE0-9BE8-60B8F4F9E94D}">
      <dgm:prSet/>
      <dgm:spPr/>
      <dgm:t>
        <a:bodyPr/>
        <a:lstStyle/>
        <a:p>
          <a:endParaRPr lang="hu-HU"/>
        </a:p>
      </dgm:t>
    </dgm:pt>
    <dgm:pt modelId="{FCC26B06-7D98-45AA-8DE7-BAFD0718C1A2}">
      <dgm:prSet phldrT="[Szöveg]"/>
      <dgm:spPr/>
      <dgm:t>
        <a:bodyPr/>
        <a:lstStyle/>
        <a:p>
          <a:r>
            <a:rPr lang="hu-HU" dirty="0" smtClean="0"/>
            <a:t>„tisztán” manuális</a:t>
          </a:r>
          <a:endParaRPr lang="hu-HU" dirty="0"/>
        </a:p>
      </dgm:t>
    </dgm:pt>
    <dgm:pt modelId="{BF845780-0225-4631-A84D-2CBDCB2B4F7F}" type="parTrans" cxnId="{E4A9D6D6-20F8-4EEF-B9E9-F2205FA76F0F}">
      <dgm:prSet/>
      <dgm:spPr/>
      <dgm:t>
        <a:bodyPr/>
        <a:lstStyle/>
        <a:p>
          <a:endParaRPr lang="hu-HU"/>
        </a:p>
      </dgm:t>
    </dgm:pt>
    <dgm:pt modelId="{53F08A38-BD8A-4B43-804F-CCF59E8A72AA}" type="sibTrans" cxnId="{E4A9D6D6-20F8-4EEF-B9E9-F2205FA76F0F}">
      <dgm:prSet/>
      <dgm:spPr/>
      <dgm:t>
        <a:bodyPr/>
        <a:lstStyle/>
        <a:p>
          <a:endParaRPr lang="hu-HU"/>
        </a:p>
      </dgm:t>
    </dgm:pt>
    <dgm:pt modelId="{A306C7D9-C554-4514-BFDD-A088897C6D1D}">
      <dgm:prSet phldrT="[Szöveg]"/>
      <dgm:spPr/>
      <dgm:t>
        <a:bodyPr/>
        <a:lstStyle/>
        <a:p>
          <a:r>
            <a:rPr lang="hu-HU" dirty="0" err="1" smtClean="0"/>
            <a:t>IT-hoz</a:t>
          </a:r>
          <a:r>
            <a:rPr lang="hu-HU" dirty="0" smtClean="0"/>
            <a:t> kapcsolódó</a:t>
          </a:r>
          <a:endParaRPr lang="hu-HU" dirty="0"/>
        </a:p>
      </dgm:t>
    </dgm:pt>
    <dgm:pt modelId="{E046FED3-E638-4047-A31B-F24FE895B175}" type="parTrans" cxnId="{C335DB21-7B78-4C10-A33E-2B0863BA9D9D}">
      <dgm:prSet/>
      <dgm:spPr/>
      <dgm:t>
        <a:bodyPr/>
        <a:lstStyle/>
        <a:p>
          <a:endParaRPr lang="hu-HU"/>
        </a:p>
      </dgm:t>
    </dgm:pt>
    <dgm:pt modelId="{E6FE2939-CAAB-4C8E-8ECF-DFCF755EC077}" type="sibTrans" cxnId="{C335DB21-7B78-4C10-A33E-2B0863BA9D9D}">
      <dgm:prSet/>
      <dgm:spPr/>
      <dgm:t>
        <a:bodyPr/>
        <a:lstStyle/>
        <a:p>
          <a:endParaRPr lang="hu-HU"/>
        </a:p>
      </dgm:t>
    </dgm:pt>
    <dgm:pt modelId="{8CDADE94-9032-4332-AFCF-B35BC8AEC85B}">
      <dgm:prSet phldrT="[Szöveg]"/>
      <dgm:spPr/>
      <dgm:t>
        <a:bodyPr/>
        <a:lstStyle/>
        <a:p>
          <a:r>
            <a:rPr lang="hu-HU" dirty="0" smtClean="0"/>
            <a:t>automatikus (IT alapú)</a:t>
          </a:r>
          <a:endParaRPr lang="hu-HU" dirty="0"/>
        </a:p>
      </dgm:t>
    </dgm:pt>
    <dgm:pt modelId="{2F794F97-0E45-4B87-9237-465FE7D09C0D}" type="parTrans" cxnId="{6FBE89DC-1C84-40E4-88DF-BA7F3BC86C65}">
      <dgm:prSet/>
      <dgm:spPr/>
      <dgm:t>
        <a:bodyPr/>
        <a:lstStyle/>
        <a:p>
          <a:endParaRPr lang="hu-HU"/>
        </a:p>
      </dgm:t>
    </dgm:pt>
    <dgm:pt modelId="{17235908-FB1B-4CC8-8560-A953C48E0A51}" type="sibTrans" cxnId="{6FBE89DC-1C84-40E4-88DF-BA7F3BC86C65}">
      <dgm:prSet/>
      <dgm:spPr/>
      <dgm:t>
        <a:bodyPr/>
        <a:lstStyle/>
        <a:p>
          <a:endParaRPr lang="hu-HU"/>
        </a:p>
      </dgm:t>
    </dgm:pt>
    <dgm:pt modelId="{F407FF0A-6930-4A53-92A7-CE495E1D8D9A}">
      <dgm:prSet phldrT="[Szöveg]"/>
      <dgm:spPr/>
      <dgm:t>
        <a:bodyPr/>
        <a:lstStyle/>
        <a:p>
          <a:r>
            <a:rPr lang="hu-HU" dirty="0" smtClean="0"/>
            <a:t>alkalmazás-kontrollok</a:t>
          </a:r>
          <a:endParaRPr lang="hu-HU" dirty="0"/>
        </a:p>
      </dgm:t>
    </dgm:pt>
    <dgm:pt modelId="{25DFDB5B-7429-49AE-8626-F386D12D0999}" type="parTrans" cxnId="{9DDEACC4-A14E-439E-A88B-5BDB6EAA1BC9}">
      <dgm:prSet/>
      <dgm:spPr/>
      <dgm:t>
        <a:bodyPr/>
        <a:lstStyle/>
        <a:p>
          <a:endParaRPr lang="hu-HU"/>
        </a:p>
      </dgm:t>
    </dgm:pt>
    <dgm:pt modelId="{71CC26F1-50CC-4259-9E13-45B1D7F0E56B}" type="sibTrans" cxnId="{9DDEACC4-A14E-439E-A88B-5BDB6EAA1BC9}">
      <dgm:prSet/>
      <dgm:spPr/>
      <dgm:t>
        <a:bodyPr/>
        <a:lstStyle/>
        <a:p>
          <a:endParaRPr lang="hu-HU"/>
        </a:p>
      </dgm:t>
    </dgm:pt>
    <dgm:pt modelId="{939370CD-F9A7-4953-A5C6-EFE595D467C1}" type="pres">
      <dgm:prSet presAssocID="{AABDD2BB-D00D-4D67-BA72-BBB16F0F77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ED14EE47-88AB-419F-BDA1-8E9E6B3EBBF0}" type="pres">
      <dgm:prSet presAssocID="{CF5D070F-36FE-482B-9A9D-AB36A7441A76}" presName="hierRoot1" presStyleCnt="0"/>
      <dgm:spPr/>
    </dgm:pt>
    <dgm:pt modelId="{32EDD6C7-6DE0-4169-841E-B44AEB242CB3}" type="pres">
      <dgm:prSet presAssocID="{CF5D070F-36FE-482B-9A9D-AB36A7441A76}" presName="composite" presStyleCnt="0"/>
      <dgm:spPr/>
    </dgm:pt>
    <dgm:pt modelId="{D9438C4B-C650-4F60-89F5-A310EF2AFCF1}" type="pres">
      <dgm:prSet presAssocID="{CF5D070F-36FE-482B-9A9D-AB36A7441A76}" presName="background" presStyleLbl="node0" presStyleIdx="0" presStyleCnt="1"/>
      <dgm:spPr/>
    </dgm:pt>
    <dgm:pt modelId="{78AB0B4A-845A-4636-AC6F-2552AC240F56}" type="pres">
      <dgm:prSet presAssocID="{CF5D070F-36FE-482B-9A9D-AB36A7441A7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5746933-6BBF-471B-BBD7-425E6EC7C3C7}" type="pres">
      <dgm:prSet presAssocID="{CF5D070F-36FE-482B-9A9D-AB36A7441A76}" presName="hierChild2" presStyleCnt="0"/>
      <dgm:spPr/>
    </dgm:pt>
    <dgm:pt modelId="{754D5885-619A-45E7-8F79-D9396F486674}" type="pres">
      <dgm:prSet presAssocID="{7D401B5A-4BE5-4408-89D6-6B49016BE14D}" presName="Name10" presStyleLbl="parChTrans1D2" presStyleIdx="0" presStyleCnt="2"/>
      <dgm:spPr/>
      <dgm:t>
        <a:bodyPr/>
        <a:lstStyle/>
        <a:p>
          <a:endParaRPr lang="hu-HU"/>
        </a:p>
      </dgm:t>
    </dgm:pt>
    <dgm:pt modelId="{B335EF75-57C4-4FAF-A95D-0196DE18430D}" type="pres">
      <dgm:prSet presAssocID="{B8069FBB-6C27-41EA-AF32-0E4073815797}" presName="hierRoot2" presStyleCnt="0"/>
      <dgm:spPr/>
    </dgm:pt>
    <dgm:pt modelId="{660F140B-6D65-4C3E-97AB-C63AE575EECE}" type="pres">
      <dgm:prSet presAssocID="{B8069FBB-6C27-41EA-AF32-0E4073815797}" presName="composite2" presStyleCnt="0"/>
      <dgm:spPr/>
    </dgm:pt>
    <dgm:pt modelId="{A5C013AD-A14C-4D14-90E1-A4B74578FF4B}" type="pres">
      <dgm:prSet presAssocID="{B8069FBB-6C27-41EA-AF32-0E4073815797}" presName="background2" presStyleLbl="node2" presStyleIdx="0" presStyleCnt="2"/>
      <dgm:spPr/>
    </dgm:pt>
    <dgm:pt modelId="{ECD4904D-41BC-4547-956C-6ECCEE305F01}" type="pres">
      <dgm:prSet presAssocID="{B8069FBB-6C27-41EA-AF32-0E407381579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826A598-A843-4440-B316-43FEF9C0233E}" type="pres">
      <dgm:prSet presAssocID="{B8069FBB-6C27-41EA-AF32-0E4073815797}" presName="hierChild3" presStyleCnt="0"/>
      <dgm:spPr/>
    </dgm:pt>
    <dgm:pt modelId="{25D6D7E3-3D30-4D48-897C-542E043CD402}" type="pres">
      <dgm:prSet presAssocID="{BF845780-0225-4631-A84D-2CBDCB2B4F7F}" presName="Name17" presStyleLbl="parChTrans1D3" presStyleIdx="0" presStyleCnt="3"/>
      <dgm:spPr/>
      <dgm:t>
        <a:bodyPr/>
        <a:lstStyle/>
        <a:p>
          <a:endParaRPr lang="hu-HU"/>
        </a:p>
      </dgm:t>
    </dgm:pt>
    <dgm:pt modelId="{B3198B45-93F2-4BE6-A0A1-ECBD894EDBA0}" type="pres">
      <dgm:prSet presAssocID="{FCC26B06-7D98-45AA-8DE7-BAFD0718C1A2}" presName="hierRoot3" presStyleCnt="0"/>
      <dgm:spPr/>
    </dgm:pt>
    <dgm:pt modelId="{E1B19A1D-71A6-4667-9A35-4F591B2A0F11}" type="pres">
      <dgm:prSet presAssocID="{FCC26B06-7D98-45AA-8DE7-BAFD0718C1A2}" presName="composite3" presStyleCnt="0"/>
      <dgm:spPr/>
    </dgm:pt>
    <dgm:pt modelId="{C9F58E12-1DB4-406E-BAEC-2F7A22223676}" type="pres">
      <dgm:prSet presAssocID="{FCC26B06-7D98-45AA-8DE7-BAFD0718C1A2}" presName="background3" presStyleLbl="node3" presStyleIdx="0" presStyleCnt="3"/>
      <dgm:spPr/>
    </dgm:pt>
    <dgm:pt modelId="{50D26D8C-D912-4B75-AF14-8522448ADAC8}" type="pres">
      <dgm:prSet presAssocID="{FCC26B06-7D98-45AA-8DE7-BAFD0718C1A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CF6B82C-C768-4A2A-B09D-A4B065C51A56}" type="pres">
      <dgm:prSet presAssocID="{FCC26B06-7D98-45AA-8DE7-BAFD0718C1A2}" presName="hierChild4" presStyleCnt="0"/>
      <dgm:spPr/>
    </dgm:pt>
    <dgm:pt modelId="{7B535167-08D7-4098-9C54-8827838526F4}" type="pres">
      <dgm:prSet presAssocID="{E046FED3-E638-4047-A31B-F24FE895B175}" presName="Name17" presStyleLbl="parChTrans1D3" presStyleIdx="1" presStyleCnt="3"/>
      <dgm:spPr/>
      <dgm:t>
        <a:bodyPr/>
        <a:lstStyle/>
        <a:p>
          <a:endParaRPr lang="hu-HU"/>
        </a:p>
      </dgm:t>
    </dgm:pt>
    <dgm:pt modelId="{FA366001-0F8A-417E-8E94-3793F30B8C9C}" type="pres">
      <dgm:prSet presAssocID="{A306C7D9-C554-4514-BFDD-A088897C6D1D}" presName="hierRoot3" presStyleCnt="0"/>
      <dgm:spPr/>
    </dgm:pt>
    <dgm:pt modelId="{B687098A-8B5F-4A6D-90FC-E0C03067771E}" type="pres">
      <dgm:prSet presAssocID="{A306C7D9-C554-4514-BFDD-A088897C6D1D}" presName="composite3" presStyleCnt="0"/>
      <dgm:spPr/>
    </dgm:pt>
    <dgm:pt modelId="{4226D80E-D31C-4010-AE9B-BBFD10DBF74D}" type="pres">
      <dgm:prSet presAssocID="{A306C7D9-C554-4514-BFDD-A088897C6D1D}" presName="background3" presStyleLbl="node3" presStyleIdx="1" presStyleCnt="3"/>
      <dgm:spPr/>
    </dgm:pt>
    <dgm:pt modelId="{50110C12-E243-4390-A185-3EEA4818E42D}" type="pres">
      <dgm:prSet presAssocID="{A306C7D9-C554-4514-BFDD-A088897C6D1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CF09B38-FBB4-4327-BE42-5E884279D0DA}" type="pres">
      <dgm:prSet presAssocID="{A306C7D9-C554-4514-BFDD-A088897C6D1D}" presName="hierChild4" presStyleCnt="0"/>
      <dgm:spPr/>
    </dgm:pt>
    <dgm:pt modelId="{909BCBDB-7A3D-4378-A9B0-C3B6D52EC722}" type="pres">
      <dgm:prSet presAssocID="{2F794F97-0E45-4B87-9237-465FE7D09C0D}" presName="Name10" presStyleLbl="parChTrans1D2" presStyleIdx="1" presStyleCnt="2"/>
      <dgm:spPr/>
      <dgm:t>
        <a:bodyPr/>
        <a:lstStyle/>
        <a:p>
          <a:endParaRPr lang="hu-HU"/>
        </a:p>
      </dgm:t>
    </dgm:pt>
    <dgm:pt modelId="{862677CA-A3C0-46B9-8829-368FB410E222}" type="pres">
      <dgm:prSet presAssocID="{8CDADE94-9032-4332-AFCF-B35BC8AEC85B}" presName="hierRoot2" presStyleCnt="0"/>
      <dgm:spPr/>
    </dgm:pt>
    <dgm:pt modelId="{8D166A38-0639-47EE-AE41-544875AD59DD}" type="pres">
      <dgm:prSet presAssocID="{8CDADE94-9032-4332-AFCF-B35BC8AEC85B}" presName="composite2" presStyleCnt="0"/>
      <dgm:spPr/>
    </dgm:pt>
    <dgm:pt modelId="{CC764FC3-996C-4ABF-B80A-F5286D6F2C60}" type="pres">
      <dgm:prSet presAssocID="{8CDADE94-9032-4332-AFCF-B35BC8AEC85B}" presName="background2" presStyleLbl="node2" presStyleIdx="1" presStyleCnt="2"/>
      <dgm:spPr/>
    </dgm:pt>
    <dgm:pt modelId="{F05AA873-3D7B-4F29-94C3-23D588D244BB}" type="pres">
      <dgm:prSet presAssocID="{8CDADE94-9032-4332-AFCF-B35BC8AEC85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CEFDCE5-573B-4C03-ACBD-B0EDD6B67A9E}" type="pres">
      <dgm:prSet presAssocID="{8CDADE94-9032-4332-AFCF-B35BC8AEC85B}" presName="hierChild3" presStyleCnt="0"/>
      <dgm:spPr/>
    </dgm:pt>
    <dgm:pt modelId="{D8B0FA60-5E95-4636-901A-E0C49DC045CC}" type="pres">
      <dgm:prSet presAssocID="{25DFDB5B-7429-49AE-8626-F386D12D0999}" presName="Name17" presStyleLbl="parChTrans1D3" presStyleIdx="2" presStyleCnt="3"/>
      <dgm:spPr/>
      <dgm:t>
        <a:bodyPr/>
        <a:lstStyle/>
        <a:p>
          <a:endParaRPr lang="hu-HU"/>
        </a:p>
      </dgm:t>
    </dgm:pt>
    <dgm:pt modelId="{8FC8D49B-623C-4730-AA33-065865BB882E}" type="pres">
      <dgm:prSet presAssocID="{F407FF0A-6930-4A53-92A7-CE495E1D8D9A}" presName="hierRoot3" presStyleCnt="0"/>
      <dgm:spPr/>
    </dgm:pt>
    <dgm:pt modelId="{1C250C7F-C7E0-4112-A7CC-411BA8A01806}" type="pres">
      <dgm:prSet presAssocID="{F407FF0A-6930-4A53-92A7-CE495E1D8D9A}" presName="composite3" presStyleCnt="0"/>
      <dgm:spPr/>
    </dgm:pt>
    <dgm:pt modelId="{8A80A504-DA53-4BD5-AE5A-BB012B93D7A7}" type="pres">
      <dgm:prSet presAssocID="{F407FF0A-6930-4A53-92A7-CE495E1D8D9A}" presName="background3" presStyleLbl="node3" presStyleIdx="2" presStyleCnt="3"/>
      <dgm:spPr/>
    </dgm:pt>
    <dgm:pt modelId="{530B6BB3-9A99-4407-A4B6-EE2442C5D2B6}" type="pres">
      <dgm:prSet presAssocID="{F407FF0A-6930-4A53-92A7-CE495E1D8D9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CCAFFB5-5A55-46DD-A007-D07F02A18966}" type="pres">
      <dgm:prSet presAssocID="{F407FF0A-6930-4A53-92A7-CE495E1D8D9A}" presName="hierChild4" presStyleCnt="0"/>
      <dgm:spPr/>
    </dgm:pt>
  </dgm:ptLst>
  <dgm:cxnLst>
    <dgm:cxn modelId="{E4A9D6D6-20F8-4EEF-B9E9-F2205FA76F0F}" srcId="{B8069FBB-6C27-41EA-AF32-0E4073815797}" destId="{FCC26B06-7D98-45AA-8DE7-BAFD0718C1A2}" srcOrd="0" destOrd="0" parTransId="{BF845780-0225-4631-A84D-2CBDCB2B4F7F}" sibTransId="{53F08A38-BD8A-4B43-804F-CCF59E8A72AA}"/>
    <dgm:cxn modelId="{FDBAB277-BD25-44FA-B4FA-58245B7827B6}" type="presOf" srcId="{FCC26B06-7D98-45AA-8DE7-BAFD0718C1A2}" destId="{50D26D8C-D912-4B75-AF14-8522448ADAC8}" srcOrd="0" destOrd="0" presId="urn:microsoft.com/office/officeart/2005/8/layout/hierarchy1"/>
    <dgm:cxn modelId="{0B281B49-32EB-4BF7-AC9E-52C9B2F67BF0}" type="presOf" srcId="{8CDADE94-9032-4332-AFCF-B35BC8AEC85B}" destId="{F05AA873-3D7B-4F29-94C3-23D588D244BB}" srcOrd="0" destOrd="0" presId="urn:microsoft.com/office/officeart/2005/8/layout/hierarchy1"/>
    <dgm:cxn modelId="{CE4D667C-6E57-4DC2-8D95-579B48D751A8}" type="presOf" srcId="{25DFDB5B-7429-49AE-8626-F386D12D0999}" destId="{D8B0FA60-5E95-4636-901A-E0C49DC045CC}" srcOrd="0" destOrd="0" presId="urn:microsoft.com/office/officeart/2005/8/layout/hierarchy1"/>
    <dgm:cxn modelId="{E68E6F11-EE92-470C-AD0D-7F5CBC87BA00}" type="presOf" srcId="{7D401B5A-4BE5-4408-89D6-6B49016BE14D}" destId="{754D5885-619A-45E7-8F79-D9396F486674}" srcOrd="0" destOrd="0" presId="urn:microsoft.com/office/officeart/2005/8/layout/hierarchy1"/>
    <dgm:cxn modelId="{5D80DF90-6FA9-4733-91F2-49A1C6903784}" type="presOf" srcId="{B8069FBB-6C27-41EA-AF32-0E4073815797}" destId="{ECD4904D-41BC-4547-956C-6ECCEE305F01}" srcOrd="0" destOrd="0" presId="urn:microsoft.com/office/officeart/2005/8/layout/hierarchy1"/>
    <dgm:cxn modelId="{4BFA5553-22A5-48C0-BEC6-861DF35DFF19}" type="presOf" srcId="{F407FF0A-6930-4A53-92A7-CE495E1D8D9A}" destId="{530B6BB3-9A99-4407-A4B6-EE2442C5D2B6}" srcOrd="0" destOrd="0" presId="urn:microsoft.com/office/officeart/2005/8/layout/hierarchy1"/>
    <dgm:cxn modelId="{A4E7AC70-E226-498B-8258-67D4A065B35B}" type="presOf" srcId="{E046FED3-E638-4047-A31B-F24FE895B175}" destId="{7B535167-08D7-4098-9C54-8827838526F4}" srcOrd="0" destOrd="0" presId="urn:microsoft.com/office/officeart/2005/8/layout/hierarchy1"/>
    <dgm:cxn modelId="{9DDEACC4-A14E-439E-A88B-5BDB6EAA1BC9}" srcId="{8CDADE94-9032-4332-AFCF-B35BC8AEC85B}" destId="{F407FF0A-6930-4A53-92A7-CE495E1D8D9A}" srcOrd="0" destOrd="0" parTransId="{25DFDB5B-7429-49AE-8626-F386D12D0999}" sibTransId="{71CC26F1-50CC-4259-9E13-45B1D7F0E56B}"/>
    <dgm:cxn modelId="{291553D1-0685-4017-8D56-155BCE5D8898}" type="presOf" srcId="{AABDD2BB-D00D-4D67-BA72-BBB16F0F776C}" destId="{939370CD-F9A7-4953-A5C6-EFE595D467C1}" srcOrd="0" destOrd="0" presId="urn:microsoft.com/office/officeart/2005/8/layout/hierarchy1"/>
    <dgm:cxn modelId="{C335DB21-7B78-4C10-A33E-2B0863BA9D9D}" srcId="{B8069FBB-6C27-41EA-AF32-0E4073815797}" destId="{A306C7D9-C554-4514-BFDD-A088897C6D1D}" srcOrd="1" destOrd="0" parTransId="{E046FED3-E638-4047-A31B-F24FE895B175}" sibTransId="{E6FE2939-CAAB-4C8E-8ECF-DFCF755EC077}"/>
    <dgm:cxn modelId="{1B687DB1-6E3C-4609-ABFD-B1960BFB873E}" type="presOf" srcId="{CF5D070F-36FE-482B-9A9D-AB36A7441A76}" destId="{78AB0B4A-845A-4636-AC6F-2552AC240F56}" srcOrd="0" destOrd="0" presId="urn:microsoft.com/office/officeart/2005/8/layout/hierarchy1"/>
    <dgm:cxn modelId="{C80669AF-151C-41B6-84D1-8548C81491F7}" type="presOf" srcId="{BF845780-0225-4631-A84D-2CBDCB2B4F7F}" destId="{25D6D7E3-3D30-4D48-897C-542E043CD402}" srcOrd="0" destOrd="0" presId="urn:microsoft.com/office/officeart/2005/8/layout/hierarchy1"/>
    <dgm:cxn modelId="{E8D0E417-219F-451C-BC55-DADD8955174B}" type="presOf" srcId="{A306C7D9-C554-4514-BFDD-A088897C6D1D}" destId="{50110C12-E243-4390-A185-3EEA4818E42D}" srcOrd="0" destOrd="0" presId="urn:microsoft.com/office/officeart/2005/8/layout/hierarchy1"/>
    <dgm:cxn modelId="{7B179E74-4C2B-4FE0-9BE8-60B8F4F9E94D}" srcId="{CF5D070F-36FE-482B-9A9D-AB36A7441A76}" destId="{B8069FBB-6C27-41EA-AF32-0E4073815797}" srcOrd="0" destOrd="0" parTransId="{7D401B5A-4BE5-4408-89D6-6B49016BE14D}" sibTransId="{9B69A781-5A45-4FBB-8307-2C2B10205BBE}"/>
    <dgm:cxn modelId="{6FBE89DC-1C84-40E4-88DF-BA7F3BC86C65}" srcId="{CF5D070F-36FE-482B-9A9D-AB36A7441A76}" destId="{8CDADE94-9032-4332-AFCF-B35BC8AEC85B}" srcOrd="1" destOrd="0" parTransId="{2F794F97-0E45-4B87-9237-465FE7D09C0D}" sibTransId="{17235908-FB1B-4CC8-8560-A953C48E0A51}"/>
    <dgm:cxn modelId="{323CF818-44E8-4209-B60C-7DAFA5F9C5A5}" type="presOf" srcId="{2F794F97-0E45-4B87-9237-465FE7D09C0D}" destId="{909BCBDB-7A3D-4378-A9B0-C3B6D52EC722}" srcOrd="0" destOrd="0" presId="urn:microsoft.com/office/officeart/2005/8/layout/hierarchy1"/>
    <dgm:cxn modelId="{B24C74DC-6D31-446C-8D9C-AA5C81B95860}" srcId="{AABDD2BB-D00D-4D67-BA72-BBB16F0F776C}" destId="{CF5D070F-36FE-482B-9A9D-AB36A7441A76}" srcOrd="0" destOrd="0" parTransId="{2AD887A6-2F73-475D-9EB6-1765365DC53C}" sibTransId="{20D84D2B-D633-462F-9936-52D73979340B}"/>
    <dgm:cxn modelId="{A4E7A296-BA04-4A62-80DE-2A22B2AC496C}" type="presParOf" srcId="{939370CD-F9A7-4953-A5C6-EFE595D467C1}" destId="{ED14EE47-88AB-419F-BDA1-8E9E6B3EBBF0}" srcOrd="0" destOrd="0" presId="urn:microsoft.com/office/officeart/2005/8/layout/hierarchy1"/>
    <dgm:cxn modelId="{608D61B3-BEFB-4318-8628-3AB4B61497FA}" type="presParOf" srcId="{ED14EE47-88AB-419F-BDA1-8E9E6B3EBBF0}" destId="{32EDD6C7-6DE0-4169-841E-B44AEB242CB3}" srcOrd="0" destOrd="0" presId="urn:microsoft.com/office/officeart/2005/8/layout/hierarchy1"/>
    <dgm:cxn modelId="{C75B5B6D-B0DD-43B0-9B24-805D22B88C21}" type="presParOf" srcId="{32EDD6C7-6DE0-4169-841E-B44AEB242CB3}" destId="{D9438C4B-C650-4F60-89F5-A310EF2AFCF1}" srcOrd="0" destOrd="0" presId="urn:microsoft.com/office/officeart/2005/8/layout/hierarchy1"/>
    <dgm:cxn modelId="{EED59F73-D498-4BEC-8AA9-1B2DDB5932C3}" type="presParOf" srcId="{32EDD6C7-6DE0-4169-841E-B44AEB242CB3}" destId="{78AB0B4A-845A-4636-AC6F-2552AC240F56}" srcOrd="1" destOrd="0" presId="urn:microsoft.com/office/officeart/2005/8/layout/hierarchy1"/>
    <dgm:cxn modelId="{2E09322A-713A-4343-A7E5-A8292B1486D4}" type="presParOf" srcId="{ED14EE47-88AB-419F-BDA1-8E9E6B3EBBF0}" destId="{15746933-6BBF-471B-BBD7-425E6EC7C3C7}" srcOrd="1" destOrd="0" presId="urn:microsoft.com/office/officeart/2005/8/layout/hierarchy1"/>
    <dgm:cxn modelId="{CDF2046C-B2FE-42F8-9589-3920DA20A0AE}" type="presParOf" srcId="{15746933-6BBF-471B-BBD7-425E6EC7C3C7}" destId="{754D5885-619A-45E7-8F79-D9396F486674}" srcOrd="0" destOrd="0" presId="urn:microsoft.com/office/officeart/2005/8/layout/hierarchy1"/>
    <dgm:cxn modelId="{7575C64B-E890-489F-AF31-A49CD696047A}" type="presParOf" srcId="{15746933-6BBF-471B-BBD7-425E6EC7C3C7}" destId="{B335EF75-57C4-4FAF-A95D-0196DE18430D}" srcOrd="1" destOrd="0" presId="urn:microsoft.com/office/officeart/2005/8/layout/hierarchy1"/>
    <dgm:cxn modelId="{B6CDC73C-9910-40ED-A340-3F332D94FEA7}" type="presParOf" srcId="{B335EF75-57C4-4FAF-A95D-0196DE18430D}" destId="{660F140B-6D65-4C3E-97AB-C63AE575EECE}" srcOrd="0" destOrd="0" presId="urn:microsoft.com/office/officeart/2005/8/layout/hierarchy1"/>
    <dgm:cxn modelId="{118B58C7-3952-4475-B21A-49358C85DCAC}" type="presParOf" srcId="{660F140B-6D65-4C3E-97AB-C63AE575EECE}" destId="{A5C013AD-A14C-4D14-90E1-A4B74578FF4B}" srcOrd="0" destOrd="0" presId="urn:microsoft.com/office/officeart/2005/8/layout/hierarchy1"/>
    <dgm:cxn modelId="{9F002638-23A3-4561-B935-3B708E419CCB}" type="presParOf" srcId="{660F140B-6D65-4C3E-97AB-C63AE575EECE}" destId="{ECD4904D-41BC-4547-956C-6ECCEE305F01}" srcOrd="1" destOrd="0" presId="urn:microsoft.com/office/officeart/2005/8/layout/hierarchy1"/>
    <dgm:cxn modelId="{0AD1E73B-D0B1-4269-ABB3-35B15A63724E}" type="presParOf" srcId="{B335EF75-57C4-4FAF-A95D-0196DE18430D}" destId="{0826A598-A843-4440-B316-43FEF9C0233E}" srcOrd="1" destOrd="0" presId="urn:microsoft.com/office/officeart/2005/8/layout/hierarchy1"/>
    <dgm:cxn modelId="{894F7A40-E656-49A6-A0A9-B697450FDBCE}" type="presParOf" srcId="{0826A598-A843-4440-B316-43FEF9C0233E}" destId="{25D6D7E3-3D30-4D48-897C-542E043CD402}" srcOrd="0" destOrd="0" presId="urn:microsoft.com/office/officeart/2005/8/layout/hierarchy1"/>
    <dgm:cxn modelId="{26A29212-D8C8-469E-8A7E-A6F379D361BB}" type="presParOf" srcId="{0826A598-A843-4440-B316-43FEF9C0233E}" destId="{B3198B45-93F2-4BE6-A0A1-ECBD894EDBA0}" srcOrd="1" destOrd="0" presId="urn:microsoft.com/office/officeart/2005/8/layout/hierarchy1"/>
    <dgm:cxn modelId="{11287426-D2F8-4D3E-B5BD-B3EEE7CF65F6}" type="presParOf" srcId="{B3198B45-93F2-4BE6-A0A1-ECBD894EDBA0}" destId="{E1B19A1D-71A6-4667-9A35-4F591B2A0F11}" srcOrd="0" destOrd="0" presId="urn:microsoft.com/office/officeart/2005/8/layout/hierarchy1"/>
    <dgm:cxn modelId="{5A323C6A-9E9F-4008-B4E7-FB125E17C3FE}" type="presParOf" srcId="{E1B19A1D-71A6-4667-9A35-4F591B2A0F11}" destId="{C9F58E12-1DB4-406E-BAEC-2F7A22223676}" srcOrd="0" destOrd="0" presId="urn:microsoft.com/office/officeart/2005/8/layout/hierarchy1"/>
    <dgm:cxn modelId="{6E73D013-A7B1-44F1-AB49-DCB502FA922D}" type="presParOf" srcId="{E1B19A1D-71A6-4667-9A35-4F591B2A0F11}" destId="{50D26D8C-D912-4B75-AF14-8522448ADAC8}" srcOrd="1" destOrd="0" presId="urn:microsoft.com/office/officeart/2005/8/layout/hierarchy1"/>
    <dgm:cxn modelId="{26BBC1E7-4995-4289-BD47-526E95FCF99B}" type="presParOf" srcId="{B3198B45-93F2-4BE6-A0A1-ECBD894EDBA0}" destId="{2CF6B82C-C768-4A2A-B09D-A4B065C51A56}" srcOrd="1" destOrd="0" presId="urn:microsoft.com/office/officeart/2005/8/layout/hierarchy1"/>
    <dgm:cxn modelId="{04EF3D8A-74F8-449E-98F9-96BF1B70B7BA}" type="presParOf" srcId="{0826A598-A843-4440-B316-43FEF9C0233E}" destId="{7B535167-08D7-4098-9C54-8827838526F4}" srcOrd="2" destOrd="0" presId="urn:microsoft.com/office/officeart/2005/8/layout/hierarchy1"/>
    <dgm:cxn modelId="{BF4818ED-E7C2-4120-9377-8276F08A64AE}" type="presParOf" srcId="{0826A598-A843-4440-B316-43FEF9C0233E}" destId="{FA366001-0F8A-417E-8E94-3793F30B8C9C}" srcOrd="3" destOrd="0" presId="urn:microsoft.com/office/officeart/2005/8/layout/hierarchy1"/>
    <dgm:cxn modelId="{D320F9EC-B610-4D61-8735-334E58531253}" type="presParOf" srcId="{FA366001-0F8A-417E-8E94-3793F30B8C9C}" destId="{B687098A-8B5F-4A6D-90FC-E0C03067771E}" srcOrd="0" destOrd="0" presId="urn:microsoft.com/office/officeart/2005/8/layout/hierarchy1"/>
    <dgm:cxn modelId="{503D6731-0320-4007-A5CC-9F9D32E676F5}" type="presParOf" srcId="{B687098A-8B5F-4A6D-90FC-E0C03067771E}" destId="{4226D80E-D31C-4010-AE9B-BBFD10DBF74D}" srcOrd="0" destOrd="0" presId="urn:microsoft.com/office/officeart/2005/8/layout/hierarchy1"/>
    <dgm:cxn modelId="{31297E93-408F-4CB5-814E-D32B4595B52C}" type="presParOf" srcId="{B687098A-8B5F-4A6D-90FC-E0C03067771E}" destId="{50110C12-E243-4390-A185-3EEA4818E42D}" srcOrd="1" destOrd="0" presId="urn:microsoft.com/office/officeart/2005/8/layout/hierarchy1"/>
    <dgm:cxn modelId="{1843B70A-453A-43E6-B9AD-04F1F4143351}" type="presParOf" srcId="{FA366001-0F8A-417E-8E94-3793F30B8C9C}" destId="{8CF09B38-FBB4-4327-BE42-5E884279D0DA}" srcOrd="1" destOrd="0" presId="urn:microsoft.com/office/officeart/2005/8/layout/hierarchy1"/>
    <dgm:cxn modelId="{5408F854-5DE3-4E90-BEA0-EC25B51DCBB7}" type="presParOf" srcId="{15746933-6BBF-471B-BBD7-425E6EC7C3C7}" destId="{909BCBDB-7A3D-4378-A9B0-C3B6D52EC722}" srcOrd="2" destOrd="0" presId="urn:microsoft.com/office/officeart/2005/8/layout/hierarchy1"/>
    <dgm:cxn modelId="{81741277-3B9B-49AE-BC44-788A6AB3A7E8}" type="presParOf" srcId="{15746933-6BBF-471B-BBD7-425E6EC7C3C7}" destId="{862677CA-A3C0-46B9-8829-368FB410E222}" srcOrd="3" destOrd="0" presId="urn:microsoft.com/office/officeart/2005/8/layout/hierarchy1"/>
    <dgm:cxn modelId="{A495448E-6170-43A9-B19A-EB07A675AE71}" type="presParOf" srcId="{862677CA-A3C0-46B9-8829-368FB410E222}" destId="{8D166A38-0639-47EE-AE41-544875AD59DD}" srcOrd="0" destOrd="0" presId="urn:microsoft.com/office/officeart/2005/8/layout/hierarchy1"/>
    <dgm:cxn modelId="{00234DE4-A4E4-4852-BE0C-AA43355C2988}" type="presParOf" srcId="{8D166A38-0639-47EE-AE41-544875AD59DD}" destId="{CC764FC3-996C-4ABF-B80A-F5286D6F2C60}" srcOrd="0" destOrd="0" presId="urn:microsoft.com/office/officeart/2005/8/layout/hierarchy1"/>
    <dgm:cxn modelId="{BBD49A57-A95E-4D75-B295-C2A01BD26361}" type="presParOf" srcId="{8D166A38-0639-47EE-AE41-544875AD59DD}" destId="{F05AA873-3D7B-4F29-94C3-23D588D244BB}" srcOrd="1" destOrd="0" presId="urn:microsoft.com/office/officeart/2005/8/layout/hierarchy1"/>
    <dgm:cxn modelId="{1C7F7970-4668-4933-A06B-97BBD227155A}" type="presParOf" srcId="{862677CA-A3C0-46B9-8829-368FB410E222}" destId="{CCEFDCE5-573B-4C03-ACBD-B0EDD6B67A9E}" srcOrd="1" destOrd="0" presId="urn:microsoft.com/office/officeart/2005/8/layout/hierarchy1"/>
    <dgm:cxn modelId="{4C0C5457-FD9A-4261-904C-0FF1FF959098}" type="presParOf" srcId="{CCEFDCE5-573B-4C03-ACBD-B0EDD6B67A9E}" destId="{D8B0FA60-5E95-4636-901A-E0C49DC045CC}" srcOrd="0" destOrd="0" presId="urn:microsoft.com/office/officeart/2005/8/layout/hierarchy1"/>
    <dgm:cxn modelId="{09A8890F-BD27-48B8-835A-62A848767812}" type="presParOf" srcId="{CCEFDCE5-573B-4C03-ACBD-B0EDD6B67A9E}" destId="{8FC8D49B-623C-4730-AA33-065865BB882E}" srcOrd="1" destOrd="0" presId="urn:microsoft.com/office/officeart/2005/8/layout/hierarchy1"/>
    <dgm:cxn modelId="{FA27254D-D237-45B9-946C-D895AE517606}" type="presParOf" srcId="{8FC8D49B-623C-4730-AA33-065865BB882E}" destId="{1C250C7F-C7E0-4112-A7CC-411BA8A01806}" srcOrd="0" destOrd="0" presId="urn:microsoft.com/office/officeart/2005/8/layout/hierarchy1"/>
    <dgm:cxn modelId="{384C7085-9077-429E-8561-18AE4F78B57E}" type="presParOf" srcId="{1C250C7F-C7E0-4112-A7CC-411BA8A01806}" destId="{8A80A504-DA53-4BD5-AE5A-BB012B93D7A7}" srcOrd="0" destOrd="0" presId="urn:microsoft.com/office/officeart/2005/8/layout/hierarchy1"/>
    <dgm:cxn modelId="{EBE0B91A-BF8B-4FE3-8C7E-04ABE4814A0E}" type="presParOf" srcId="{1C250C7F-C7E0-4112-A7CC-411BA8A01806}" destId="{530B6BB3-9A99-4407-A4B6-EE2442C5D2B6}" srcOrd="1" destOrd="0" presId="urn:microsoft.com/office/officeart/2005/8/layout/hierarchy1"/>
    <dgm:cxn modelId="{FCB535C8-2289-4566-AA58-F6438F23D35F}" type="presParOf" srcId="{8FC8D49B-623C-4730-AA33-065865BB882E}" destId="{ACCAFFB5-5A55-46DD-A007-D07F02A189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BAF863-5B7D-46D6-86BE-3E9850E544F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483F20D-4B70-44E7-BD24-60D42DA3DFA3}">
      <dgm:prSet phldrT="[Szöveg]"/>
      <dgm:spPr/>
      <dgm:t>
        <a:bodyPr/>
        <a:lstStyle/>
        <a:p>
          <a:r>
            <a:rPr lang="hu-HU" dirty="0" smtClean="0"/>
            <a:t>Saját maga</a:t>
          </a:r>
          <a:endParaRPr lang="hu-HU" dirty="0"/>
        </a:p>
      </dgm:t>
    </dgm:pt>
    <dgm:pt modelId="{2F9174A8-FA50-4F6F-A63F-F8D1D7C0DA4D}" type="parTrans" cxnId="{2FFFB598-5323-4982-8928-57A260598A52}">
      <dgm:prSet/>
      <dgm:spPr/>
      <dgm:t>
        <a:bodyPr/>
        <a:lstStyle/>
        <a:p>
          <a:endParaRPr lang="hu-HU"/>
        </a:p>
      </dgm:t>
    </dgm:pt>
    <dgm:pt modelId="{A3820210-5A5C-4CBF-B06F-31E187CF1617}" type="sibTrans" cxnId="{2FFFB598-5323-4982-8928-57A260598A52}">
      <dgm:prSet/>
      <dgm:spPr/>
      <dgm:t>
        <a:bodyPr/>
        <a:lstStyle/>
        <a:p>
          <a:endParaRPr lang="hu-HU"/>
        </a:p>
      </dgm:t>
    </dgm:pt>
    <dgm:pt modelId="{0AAFE3D8-D6BF-4916-9680-9854724D3FF4}">
      <dgm:prSet phldrT="[Szöveg]"/>
      <dgm:spPr/>
      <dgm:t>
        <a:bodyPr/>
        <a:lstStyle/>
        <a:p>
          <a:r>
            <a:rPr lang="hu-HU" dirty="0" smtClean="0"/>
            <a:t>Ha a könyvvizsgáló rendelkezik megfelelő IT ismeretekkel</a:t>
          </a:r>
          <a:endParaRPr lang="hu-HU" dirty="0"/>
        </a:p>
      </dgm:t>
    </dgm:pt>
    <dgm:pt modelId="{5159BDF2-1030-4F26-A92D-21C7025E47A0}" type="parTrans" cxnId="{09048B8C-CF35-46FD-B641-CFF4840D6778}">
      <dgm:prSet/>
      <dgm:spPr/>
      <dgm:t>
        <a:bodyPr/>
        <a:lstStyle/>
        <a:p>
          <a:endParaRPr lang="hu-HU"/>
        </a:p>
      </dgm:t>
    </dgm:pt>
    <dgm:pt modelId="{FDE7D2AF-7C1B-4D80-B488-AA46BFF19BF0}" type="sibTrans" cxnId="{09048B8C-CF35-46FD-B641-CFF4840D6778}">
      <dgm:prSet/>
      <dgm:spPr/>
      <dgm:t>
        <a:bodyPr/>
        <a:lstStyle/>
        <a:p>
          <a:endParaRPr lang="hu-HU"/>
        </a:p>
      </dgm:t>
    </dgm:pt>
    <dgm:pt modelId="{0693AC6A-46A2-459E-9312-D014BE1ABD61}">
      <dgm:prSet phldrT="[Szöveg]"/>
      <dgm:spPr/>
      <dgm:t>
        <a:bodyPr/>
        <a:lstStyle/>
        <a:p>
          <a:r>
            <a:rPr lang="hu-HU" dirty="0" smtClean="0"/>
            <a:t>Szakértő bevonásával</a:t>
          </a:r>
          <a:endParaRPr lang="hu-HU" dirty="0"/>
        </a:p>
      </dgm:t>
    </dgm:pt>
    <dgm:pt modelId="{C2A4A506-BB29-49C7-A958-4039DB09502D}" type="parTrans" cxnId="{7009B835-94B3-480C-BAE2-E135360E210E}">
      <dgm:prSet/>
      <dgm:spPr/>
      <dgm:t>
        <a:bodyPr/>
        <a:lstStyle/>
        <a:p>
          <a:endParaRPr lang="hu-HU"/>
        </a:p>
      </dgm:t>
    </dgm:pt>
    <dgm:pt modelId="{D4F094BA-B192-4ADD-9E15-75862D591BD2}" type="sibTrans" cxnId="{7009B835-94B3-480C-BAE2-E135360E210E}">
      <dgm:prSet/>
      <dgm:spPr/>
      <dgm:t>
        <a:bodyPr/>
        <a:lstStyle/>
        <a:p>
          <a:endParaRPr lang="hu-HU"/>
        </a:p>
      </dgm:t>
    </dgm:pt>
    <dgm:pt modelId="{79F05601-B51B-4567-9170-25E5E35DC5AC}">
      <dgm:prSet phldrT="[Szöveg]"/>
      <dgm:spPr/>
      <dgm:t>
        <a:bodyPr/>
        <a:lstStyle/>
        <a:p>
          <a:r>
            <a:rPr lang="hu-HU" dirty="0" smtClean="0"/>
            <a:t>Ha a könyvvizsgáló </a:t>
          </a:r>
          <a:r>
            <a:rPr lang="hu-HU" b="1" u="sng" dirty="0" smtClean="0"/>
            <a:t>nem </a:t>
          </a:r>
          <a:r>
            <a:rPr lang="hu-HU" dirty="0" smtClean="0"/>
            <a:t>rendelkezik megfelelő IT ismeretekkel</a:t>
          </a:r>
          <a:endParaRPr lang="hu-HU" dirty="0"/>
        </a:p>
      </dgm:t>
    </dgm:pt>
    <dgm:pt modelId="{C4EB12F4-37FB-43F5-ACEF-12A548419965}" type="parTrans" cxnId="{0D38CF4E-0B5F-4C16-BA93-CF2C4FF0602F}">
      <dgm:prSet/>
      <dgm:spPr/>
      <dgm:t>
        <a:bodyPr/>
        <a:lstStyle/>
        <a:p>
          <a:endParaRPr lang="hu-HU"/>
        </a:p>
      </dgm:t>
    </dgm:pt>
    <dgm:pt modelId="{22A3DC80-CE5F-4FEB-B324-DDF7C70CDCC9}" type="sibTrans" cxnId="{0D38CF4E-0B5F-4C16-BA93-CF2C4FF0602F}">
      <dgm:prSet/>
      <dgm:spPr/>
      <dgm:t>
        <a:bodyPr/>
        <a:lstStyle/>
        <a:p>
          <a:endParaRPr lang="hu-HU"/>
        </a:p>
      </dgm:t>
    </dgm:pt>
    <dgm:pt modelId="{FAE770D4-C9DF-46BF-B294-229103C3542D}">
      <dgm:prSet phldrT="[Szöveg]"/>
      <dgm:spPr/>
      <dgm:t>
        <a:bodyPr/>
        <a:lstStyle/>
        <a:p>
          <a:r>
            <a:rPr lang="hu-HU" dirty="0" smtClean="0"/>
            <a:t>Előzőek egyike sem</a:t>
          </a:r>
          <a:endParaRPr lang="hu-HU" dirty="0"/>
        </a:p>
      </dgm:t>
    </dgm:pt>
    <dgm:pt modelId="{B71A5832-C325-4F88-B564-C0BE4EBAC22D}" type="parTrans" cxnId="{886E4596-7B72-4E84-93FD-80012CA6EF95}">
      <dgm:prSet/>
      <dgm:spPr/>
      <dgm:t>
        <a:bodyPr/>
        <a:lstStyle/>
        <a:p>
          <a:endParaRPr lang="hu-HU"/>
        </a:p>
      </dgm:t>
    </dgm:pt>
    <dgm:pt modelId="{245FE95A-6F2B-48D9-8300-8DF38440A49E}" type="sibTrans" cxnId="{886E4596-7B72-4E84-93FD-80012CA6EF95}">
      <dgm:prSet/>
      <dgm:spPr/>
      <dgm:t>
        <a:bodyPr/>
        <a:lstStyle/>
        <a:p>
          <a:endParaRPr lang="hu-HU"/>
        </a:p>
      </dgm:t>
    </dgm:pt>
    <dgm:pt modelId="{65133D0C-704C-44B4-B1C3-F57BFD4B4B8E}">
      <dgm:prSet phldrT="[Szöveg]"/>
      <dgm:spPr/>
      <dgm:t>
        <a:bodyPr/>
        <a:lstStyle/>
        <a:p>
          <a:r>
            <a:rPr lang="hu-HU" dirty="0" smtClean="0"/>
            <a:t>A tesztelések számát kell növelni</a:t>
          </a:r>
          <a:endParaRPr lang="hu-HU" dirty="0"/>
        </a:p>
      </dgm:t>
    </dgm:pt>
    <dgm:pt modelId="{084F7023-8BF3-4A4B-B2BB-38D648468278}" type="parTrans" cxnId="{5FB682DD-38A7-4302-818C-3AF87FA28458}">
      <dgm:prSet/>
      <dgm:spPr/>
      <dgm:t>
        <a:bodyPr/>
        <a:lstStyle/>
        <a:p>
          <a:endParaRPr lang="hu-HU"/>
        </a:p>
      </dgm:t>
    </dgm:pt>
    <dgm:pt modelId="{4F66ECDF-7604-4315-8C68-D61F754DECC6}" type="sibTrans" cxnId="{5FB682DD-38A7-4302-818C-3AF87FA28458}">
      <dgm:prSet/>
      <dgm:spPr/>
      <dgm:t>
        <a:bodyPr/>
        <a:lstStyle/>
        <a:p>
          <a:endParaRPr lang="hu-HU"/>
        </a:p>
      </dgm:t>
    </dgm:pt>
    <dgm:pt modelId="{DADFCCA0-AFE1-4B4B-90B8-8B0C164D86E7}" type="pres">
      <dgm:prSet presAssocID="{E2BAF863-5B7D-46D6-86BE-3E9850E544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EFC4ED0-2CC3-48C6-807C-9CC2EECEB4F8}" type="pres">
      <dgm:prSet presAssocID="{B483F20D-4B70-44E7-BD24-60D42DA3DFA3}" presName="compositeNode" presStyleCnt="0">
        <dgm:presLayoutVars>
          <dgm:bulletEnabled val="1"/>
        </dgm:presLayoutVars>
      </dgm:prSet>
      <dgm:spPr/>
    </dgm:pt>
    <dgm:pt modelId="{B24FCFF1-01B9-47F5-A62F-ECD07FA2B18B}" type="pres">
      <dgm:prSet presAssocID="{B483F20D-4B70-44E7-BD24-60D42DA3DFA3}" presName="bgRect" presStyleLbl="node1" presStyleIdx="0" presStyleCnt="3"/>
      <dgm:spPr/>
      <dgm:t>
        <a:bodyPr/>
        <a:lstStyle/>
        <a:p>
          <a:endParaRPr lang="hu-HU"/>
        </a:p>
      </dgm:t>
    </dgm:pt>
    <dgm:pt modelId="{349803AF-3A88-4228-B48F-C6C8139C074A}" type="pres">
      <dgm:prSet presAssocID="{B483F20D-4B70-44E7-BD24-60D42DA3DFA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76DAA23-5C1C-4C00-9028-F12AC2C73CBA}" type="pres">
      <dgm:prSet presAssocID="{B483F20D-4B70-44E7-BD24-60D42DA3DFA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35C7695-A698-4AE9-A698-095D38DBD901}" type="pres">
      <dgm:prSet presAssocID="{A3820210-5A5C-4CBF-B06F-31E187CF1617}" presName="hSp" presStyleCnt="0"/>
      <dgm:spPr/>
    </dgm:pt>
    <dgm:pt modelId="{DD6390FF-C042-457E-88F9-7B47E274120C}" type="pres">
      <dgm:prSet presAssocID="{A3820210-5A5C-4CBF-B06F-31E187CF1617}" presName="vProcSp" presStyleCnt="0"/>
      <dgm:spPr/>
    </dgm:pt>
    <dgm:pt modelId="{190FA732-A23F-4EB2-ABBB-6315A9306897}" type="pres">
      <dgm:prSet presAssocID="{A3820210-5A5C-4CBF-B06F-31E187CF1617}" presName="vSp1" presStyleCnt="0"/>
      <dgm:spPr/>
    </dgm:pt>
    <dgm:pt modelId="{1947B13C-6928-4F91-89A4-F6069320BC1C}" type="pres">
      <dgm:prSet presAssocID="{A3820210-5A5C-4CBF-B06F-31E187CF1617}" presName="simulatedConn" presStyleLbl="solidFgAcc1" presStyleIdx="0" presStyleCnt="2"/>
      <dgm:spPr/>
    </dgm:pt>
    <dgm:pt modelId="{A1AFAF59-B2F2-4A2A-BCA4-2AB2F271CB6C}" type="pres">
      <dgm:prSet presAssocID="{A3820210-5A5C-4CBF-B06F-31E187CF1617}" presName="vSp2" presStyleCnt="0"/>
      <dgm:spPr/>
    </dgm:pt>
    <dgm:pt modelId="{84853F70-93FB-4379-A4CB-16DB31AA890B}" type="pres">
      <dgm:prSet presAssocID="{A3820210-5A5C-4CBF-B06F-31E187CF1617}" presName="sibTrans" presStyleCnt="0"/>
      <dgm:spPr/>
    </dgm:pt>
    <dgm:pt modelId="{DA25B8A9-4ABC-4195-AC61-A19F741F8077}" type="pres">
      <dgm:prSet presAssocID="{0693AC6A-46A2-459E-9312-D014BE1ABD61}" presName="compositeNode" presStyleCnt="0">
        <dgm:presLayoutVars>
          <dgm:bulletEnabled val="1"/>
        </dgm:presLayoutVars>
      </dgm:prSet>
      <dgm:spPr/>
    </dgm:pt>
    <dgm:pt modelId="{98A41BA0-E438-426B-BCB1-54E0E0C040DC}" type="pres">
      <dgm:prSet presAssocID="{0693AC6A-46A2-459E-9312-D014BE1ABD61}" presName="bgRect" presStyleLbl="node1" presStyleIdx="1" presStyleCnt="3"/>
      <dgm:spPr/>
      <dgm:t>
        <a:bodyPr/>
        <a:lstStyle/>
        <a:p>
          <a:endParaRPr lang="hu-HU"/>
        </a:p>
      </dgm:t>
    </dgm:pt>
    <dgm:pt modelId="{32A6E811-EF0E-4969-BEDE-A6E5177D6197}" type="pres">
      <dgm:prSet presAssocID="{0693AC6A-46A2-459E-9312-D014BE1ABD6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0A7986D-FF5C-4602-AE75-F222833273CC}" type="pres">
      <dgm:prSet presAssocID="{0693AC6A-46A2-459E-9312-D014BE1ABD6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D005DFD-484D-4586-8BF4-20FD925935D8}" type="pres">
      <dgm:prSet presAssocID="{D4F094BA-B192-4ADD-9E15-75862D591BD2}" presName="hSp" presStyleCnt="0"/>
      <dgm:spPr/>
    </dgm:pt>
    <dgm:pt modelId="{CA79A73D-38C3-4ABD-9CA1-5FCBB5BF5D23}" type="pres">
      <dgm:prSet presAssocID="{D4F094BA-B192-4ADD-9E15-75862D591BD2}" presName="vProcSp" presStyleCnt="0"/>
      <dgm:spPr/>
    </dgm:pt>
    <dgm:pt modelId="{582DF4C9-FD4D-4E09-8856-F2AA24DD1C63}" type="pres">
      <dgm:prSet presAssocID="{D4F094BA-B192-4ADD-9E15-75862D591BD2}" presName="vSp1" presStyleCnt="0"/>
      <dgm:spPr/>
    </dgm:pt>
    <dgm:pt modelId="{4D96A036-002D-4391-8E1E-5C24A9DCBB6A}" type="pres">
      <dgm:prSet presAssocID="{D4F094BA-B192-4ADD-9E15-75862D591BD2}" presName="simulatedConn" presStyleLbl="solidFgAcc1" presStyleIdx="1" presStyleCnt="2"/>
      <dgm:spPr/>
    </dgm:pt>
    <dgm:pt modelId="{31F9A512-BDE4-468C-84AE-5B6B2EEE20F0}" type="pres">
      <dgm:prSet presAssocID="{D4F094BA-B192-4ADD-9E15-75862D591BD2}" presName="vSp2" presStyleCnt="0"/>
      <dgm:spPr/>
    </dgm:pt>
    <dgm:pt modelId="{509E2D75-D576-4842-B1C5-B115F49DA6BB}" type="pres">
      <dgm:prSet presAssocID="{D4F094BA-B192-4ADD-9E15-75862D591BD2}" presName="sibTrans" presStyleCnt="0"/>
      <dgm:spPr/>
    </dgm:pt>
    <dgm:pt modelId="{645FAF70-1129-446D-AD74-2B645C9FC183}" type="pres">
      <dgm:prSet presAssocID="{FAE770D4-C9DF-46BF-B294-229103C3542D}" presName="compositeNode" presStyleCnt="0">
        <dgm:presLayoutVars>
          <dgm:bulletEnabled val="1"/>
        </dgm:presLayoutVars>
      </dgm:prSet>
      <dgm:spPr/>
    </dgm:pt>
    <dgm:pt modelId="{36537434-ED76-4550-8D92-060809A23CB8}" type="pres">
      <dgm:prSet presAssocID="{FAE770D4-C9DF-46BF-B294-229103C3542D}" presName="bgRect" presStyleLbl="node1" presStyleIdx="2" presStyleCnt="3"/>
      <dgm:spPr/>
      <dgm:t>
        <a:bodyPr/>
        <a:lstStyle/>
        <a:p>
          <a:endParaRPr lang="hu-HU"/>
        </a:p>
      </dgm:t>
    </dgm:pt>
    <dgm:pt modelId="{A0017EF8-2B21-4C19-88C6-DFBB3649E26D}" type="pres">
      <dgm:prSet presAssocID="{FAE770D4-C9DF-46BF-B294-229103C3542D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906590D-1C10-4A98-8EFF-9ECB38452455}" type="pres">
      <dgm:prSet presAssocID="{FAE770D4-C9DF-46BF-B294-229103C3542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FFFB598-5323-4982-8928-57A260598A52}" srcId="{E2BAF863-5B7D-46D6-86BE-3E9850E544F2}" destId="{B483F20D-4B70-44E7-BD24-60D42DA3DFA3}" srcOrd="0" destOrd="0" parTransId="{2F9174A8-FA50-4F6F-A63F-F8D1D7C0DA4D}" sibTransId="{A3820210-5A5C-4CBF-B06F-31E187CF1617}"/>
    <dgm:cxn modelId="{886E4596-7B72-4E84-93FD-80012CA6EF95}" srcId="{E2BAF863-5B7D-46D6-86BE-3E9850E544F2}" destId="{FAE770D4-C9DF-46BF-B294-229103C3542D}" srcOrd="2" destOrd="0" parTransId="{B71A5832-C325-4F88-B564-C0BE4EBAC22D}" sibTransId="{245FE95A-6F2B-48D9-8300-8DF38440A49E}"/>
    <dgm:cxn modelId="{1BE2EC8A-7C26-440D-9A19-23EC0D0E761E}" type="presOf" srcId="{FAE770D4-C9DF-46BF-B294-229103C3542D}" destId="{36537434-ED76-4550-8D92-060809A23CB8}" srcOrd="0" destOrd="0" presId="urn:microsoft.com/office/officeart/2005/8/layout/hProcess7"/>
    <dgm:cxn modelId="{3D7F18D6-34C8-4F2B-9A4C-33203915A97E}" type="presOf" srcId="{0693AC6A-46A2-459E-9312-D014BE1ABD61}" destId="{32A6E811-EF0E-4969-BEDE-A6E5177D6197}" srcOrd="1" destOrd="0" presId="urn:microsoft.com/office/officeart/2005/8/layout/hProcess7"/>
    <dgm:cxn modelId="{5FB682DD-38A7-4302-818C-3AF87FA28458}" srcId="{FAE770D4-C9DF-46BF-B294-229103C3542D}" destId="{65133D0C-704C-44B4-B1C3-F57BFD4B4B8E}" srcOrd="0" destOrd="0" parTransId="{084F7023-8BF3-4A4B-B2BB-38D648468278}" sibTransId="{4F66ECDF-7604-4315-8C68-D61F754DECC6}"/>
    <dgm:cxn modelId="{21ED9C4E-A850-4FA9-996C-3BEB7700FFB1}" type="presOf" srcId="{E2BAF863-5B7D-46D6-86BE-3E9850E544F2}" destId="{DADFCCA0-AFE1-4B4B-90B8-8B0C164D86E7}" srcOrd="0" destOrd="0" presId="urn:microsoft.com/office/officeart/2005/8/layout/hProcess7"/>
    <dgm:cxn modelId="{09048B8C-CF35-46FD-B641-CFF4840D6778}" srcId="{B483F20D-4B70-44E7-BD24-60D42DA3DFA3}" destId="{0AAFE3D8-D6BF-4916-9680-9854724D3FF4}" srcOrd="0" destOrd="0" parTransId="{5159BDF2-1030-4F26-A92D-21C7025E47A0}" sibTransId="{FDE7D2AF-7C1B-4D80-B488-AA46BFF19BF0}"/>
    <dgm:cxn modelId="{0C8F5C21-4322-4A27-ABC3-2D0E2FF1B57A}" type="presOf" srcId="{B483F20D-4B70-44E7-BD24-60D42DA3DFA3}" destId="{349803AF-3A88-4228-B48F-C6C8139C074A}" srcOrd="1" destOrd="0" presId="urn:microsoft.com/office/officeart/2005/8/layout/hProcess7"/>
    <dgm:cxn modelId="{1502B723-BF31-4716-AEDB-F6156B9503C3}" type="presOf" srcId="{B483F20D-4B70-44E7-BD24-60D42DA3DFA3}" destId="{B24FCFF1-01B9-47F5-A62F-ECD07FA2B18B}" srcOrd="0" destOrd="0" presId="urn:microsoft.com/office/officeart/2005/8/layout/hProcess7"/>
    <dgm:cxn modelId="{7009B835-94B3-480C-BAE2-E135360E210E}" srcId="{E2BAF863-5B7D-46D6-86BE-3E9850E544F2}" destId="{0693AC6A-46A2-459E-9312-D014BE1ABD61}" srcOrd="1" destOrd="0" parTransId="{C2A4A506-BB29-49C7-A958-4039DB09502D}" sibTransId="{D4F094BA-B192-4ADD-9E15-75862D591BD2}"/>
    <dgm:cxn modelId="{2DB06B9E-1DA1-4CEA-B010-9D249DCA8104}" type="presOf" srcId="{0AAFE3D8-D6BF-4916-9680-9854724D3FF4}" destId="{B76DAA23-5C1C-4C00-9028-F12AC2C73CBA}" srcOrd="0" destOrd="0" presId="urn:microsoft.com/office/officeart/2005/8/layout/hProcess7"/>
    <dgm:cxn modelId="{F8EE5AD2-794A-46C4-842E-EE313B086358}" type="presOf" srcId="{79F05601-B51B-4567-9170-25E5E35DC5AC}" destId="{40A7986D-FF5C-4602-AE75-F222833273CC}" srcOrd="0" destOrd="0" presId="urn:microsoft.com/office/officeart/2005/8/layout/hProcess7"/>
    <dgm:cxn modelId="{B6D80DB0-5C5F-45AE-B597-25A281D8199F}" type="presOf" srcId="{0693AC6A-46A2-459E-9312-D014BE1ABD61}" destId="{98A41BA0-E438-426B-BCB1-54E0E0C040DC}" srcOrd="0" destOrd="0" presId="urn:microsoft.com/office/officeart/2005/8/layout/hProcess7"/>
    <dgm:cxn modelId="{CA824872-319C-42A8-9559-46D0A1845882}" type="presOf" srcId="{FAE770D4-C9DF-46BF-B294-229103C3542D}" destId="{A0017EF8-2B21-4C19-88C6-DFBB3649E26D}" srcOrd="1" destOrd="0" presId="urn:microsoft.com/office/officeart/2005/8/layout/hProcess7"/>
    <dgm:cxn modelId="{A5B1425C-3933-4814-A7BF-B465F0D2525D}" type="presOf" srcId="{65133D0C-704C-44B4-B1C3-F57BFD4B4B8E}" destId="{2906590D-1C10-4A98-8EFF-9ECB38452455}" srcOrd="0" destOrd="0" presId="urn:microsoft.com/office/officeart/2005/8/layout/hProcess7"/>
    <dgm:cxn modelId="{0D38CF4E-0B5F-4C16-BA93-CF2C4FF0602F}" srcId="{0693AC6A-46A2-459E-9312-D014BE1ABD61}" destId="{79F05601-B51B-4567-9170-25E5E35DC5AC}" srcOrd="0" destOrd="0" parTransId="{C4EB12F4-37FB-43F5-ACEF-12A548419965}" sibTransId="{22A3DC80-CE5F-4FEB-B324-DDF7C70CDCC9}"/>
    <dgm:cxn modelId="{85618FCD-B071-4932-AEE9-80865CBBF4A5}" type="presParOf" srcId="{DADFCCA0-AFE1-4B4B-90B8-8B0C164D86E7}" destId="{EEFC4ED0-2CC3-48C6-807C-9CC2EECEB4F8}" srcOrd="0" destOrd="0" presId="urn:microsoft.com/office/officeart/2005/8/layout/hProcess7"/>
    <dgm:cxn modelId="{D4FE27EE-C451-49B4-A9DE-8FF0927A7BFD}" type="presParOf" srcId="{EEFC4ED0-2CC3-48C6-807C-9CC2EECEB4F8}" destId="{B24FCFF1-01B9-47F5-A62F-ECD07FA2B18B}" srcOrd="0" destOrd="0" presId="urn:microsoft.com/office/officeart/2005/8/layout/hProcess7"/>
    <dgm:cxn modelId="{BE53C913-FE81-4FE9-B063-CD823E432555}" type="presParOf" srcId="{EEFC4ED0-2CC3-48C6-807C-9CC2EECEB4F8}" destId="{349803AF-3A88-4228-B48F-C6C8139C074A}" srcOrd="1" destOrd="0" presId="urn:microsoft.com/office/officeart/2005/8/layout/hProcess7"/>
    <dgm:cxn modelId="{0C4BCFFA-236C-44D7-BA02-967BDD71D3DF}" type="presParOf" srcId="{EEFC4ED0-2CC3-48C6-807C-9CC2EECEB4F8}" destId="{B76DAA23-5C1C-4C00-9028-F12AC2C73CBA}" srcOrd="2" destOrd="0" presId="urn:microsoft.com/office/officeart/2005/8/layout/hProcess7"/>
    <dgm:cxn modelId="{7BDD28C3-7155-4A68-9667-F4C390094239}" type="presParOf" srcId="{DADFCCA0-AFE1-4B4B-90B8-8B0C164D86E7}" destId="{D35C7695-A698-4AE9-A698-095D38DBD901}" srcOrd="1" destOrd="0" presId="urn:microsoft.com/office/officeart/2005/8/layout/hProcess7"/>
    <dgm:cxn modelId="{36885E2D-E0DF-42B6-BDDA-E07F7588858F}" type="presParOf" srcId="{DADFCCA0-AFE1-4B4B-90B8-8B0C164D86E7}" destId="{DD6390FF-C042-457E-88F9-7B47E274120C}" srcOrd="2" destOrd="0" presId="urn:microsoft.com/office/officeart/2005/8/layout/hProcess7"/>
    <dgm:cxn modelId="{43CA3831-C0E2-4E20-9C81-953BF934F76E}" type="presParOf" srcId="{DD6390FF-C042-457E-88F9-7B47E274120C}" destId="{190FA732-A23F-4EB2-ABBB-6315A9306897}" srcOrd="0" destOrd="0" presId="urn:microsoft.com/office/officeart/2005/8/layout/hProcess7"/>
    <dgm:cxn modelId="{E12421DE-7C79-423D-9277-AF83E4DE36A1}" type="presParOf" srcId="{DD6390FF-C042-457E-88F9-7B47E274120C}" destId="{1947B13C-6928-4F91-89A4-F6069320BC1C}" srcOrd="1" destOrd="0" presId="urn:microsoft.com/office/officeart/2005/8/layout/hProcess7"/>
    <dgm:cxn modelId="{EF5F4EF5-F790-4E8C-9B62-B729D12E3897}" type="presParOf" srcId="{DD6390FF-C042-457E-88F9-7B47E274120C}" destId="{A1AFAF59-B2F2-4A2A-BCA4-2AB2F271CB6C}" srcOrd="2" destOrd="0" presId="urn:microsoft.com/office/officeart/2005/8/layout/hProcess7"/>
    <dgm:cxn modelId="{CB6C4B7D-3967-4F69-896A-6555CF9F36A9}" type="presParOf" srcId="{DADFCCA0-AFE1-4B4B-90B8-8B0C164D86E7}" destId="{84853F70-93FB-4379-A4CB-16DB31AA890B}" srcOrd="3" destOrd="0" presId="urn:microsoft.com/office/officeart/2005/8/layout/hProcess7"/>
    <dgm:cxn modelId="{CB54D3F6-6E7C-47DC-9C06-164F3BF645FB}" type="presParOf" srcId="{DADFCCA0-AFE1-4B4B-90B8-8B0C164D86E7}" destId="{DA25B8A9-4ABC-4195-AC61-A19F741F8077}" srcOrd="4" destOrd="0" presId="urn:microsoft.com/office/officeart/2005/8/layout/hProcess7"/>
    <dgm:cxn modelId="{416C2043-ECAB-4972-B506-DAB72B682944}" type="presParOf" srcId="{DA25B8A9-4ABC-4195-AC61-A19F741F8077}" destId="{98A41BA0-E438-426B-BCB1-54E0E0C040DC}" srcOrd="0" destOrd="0" presId="urn:microsoft.com/office/officeart/2005/8/layout/hProcess7"/>
    <dgm:cxn modelId="{CAD144E1-9339-4AEA-805A-D5A3FF25AD66}" type="presParOf" srcId="{DA25B8A9-4ABC-4195-AC61-A19F741F8077}" destId="{32A6E811-EF0E-4969-BEDE-A6E5177D6197}" srcOrd="1" destOrd="0" presId="urn:microsoft.com/office/officeart/2005/8/layout/hProcess7"/>
    <dgm:cxn modelId="{23994C07-4060-4329-980D-7645D21C49E8}" type="presParOf" srcId="{DA25B8A9-4ABC-4195-AC61-A19F741F8077}" destId="{40A7986D-FF5C-4602-AE75-F222833273CC}" srcOrd="2" destOrd="0" presId="urn:microsoft.com/office/officeart/2005/8/layout/hProcess7"/>
    <dgm:cxn modelId="{4A737A42-D5E3-497F-88C1-CF46C80FF33B}" type="presParOf" srcId="{DADFCCA0-AFE1-4B4B-90B8-8B0C164D86E7}" destId="{0D005DFD-484D-4586-8BF4-20FD925935D8}" srcOrd="5" destOrd="0" presId="urn:microsoft.com/office/officeart/2005/8/layout/hProcess7"/>
    <dgm:cxn modelId="{0297D967-B4B8-4F0B-8D81-7CAC49B6536E}" type="presParOf" srcId="{DADFCCA0-AFE1-4B4B-90B8-8B0C164D86E7}" destId="{CA79A73D-38C3-4ABD-9CA1-5FCBB5BF5D23}" srcOrd="6" destOrd="0" presId="urn:microsoft.com/office/officeart/2005/8/layout/hProcess7"/>
    <dgm:cxn modelId="{2C5F9622-FFF5-4EBA-945A-CDF0224DE7FC}" type="presParOf" srcId="{CA79A73D-38C3-4ABD-9CA1-5FCBB5BF5D23}" destId="{582DF4C9-FD4D-4E09-8856-F2AA24DD1C63}" srcOrd="0" destOrd="0" presId="urn:microsoft.com/office/officeart/2005/8/layout/hProcess7"/>
    <dgm:cxn modelId="{49DCC162-BFEE-4D45-837E-30F8EC0AD3CC}" type="presParOf" srcId="{CA79A73D-38C3-4ABD-9CA1-5FCBB5BF5D23}" destId="{4D96A036-002D-4391-8E1E-5C24A9DCBB6A}" srcOrd="1" destOrd="0" presId="urn:microsoft.com/office/officeart/2005/8/layout/hProcess7"/>
    <dgm:cxn modelId="{BDAB3892-3E7B-4367-82FF-0E00B0316BCF}" type="presParOf" srcId="{CA79A73D-38C3-4ABD-9CA1-5FCBB5BF5D23}" destId="{31F9A512-BDE4-468C-84AE-5B6B2EEE20F0}" srcOrd="2" destOrd="0" presId="urn:microsoft.com/office/officeart/2005/8/layout/hProcess7"/>
    <dgm:cxn modelId="{5667DEFD-D63F-47B6-B6AB-84A1AFF7D34A}" type="presParOf" srcId="{DADFCCA0-AFE1-4B4B-90B8-8B0C164D86E7}" destId="{509E2D75-D576-4842-B1C5-B115F49DA6BB}" srcOrd="7" destOrd="0" presId="urn:microsoft.com/office/officeart/2005/8/layout/hProcess7"/>
    <dgm:cxn modelId="{A29A37BA-B21B-40DC-9FF6-205A1C3C2C7D}" type="presParOf" srcId="{DADFCCA0-AFE1-4B4B-90B8-8B0C164D86E7}" destId="{645FAF70-1129-446D-AD74-2B645C9FC183}" srcOrd="8" destOrd="0" presId="urn:microsoft.com/office/officeart/2005/8/layout/hProcess7"/>
    <dgm:cxn modelId="{A36F1C05-AFE1-4AF4-9F54-663A711D2B7C}" type="presParOf" srcId="{645FAF70-1129-446D-AD74-2B645C9FC183}" destId="{36537434-ED76-4550-8D92-060809A23CB8}" srcOrd="0" destOrd="0" presId="urn:microsoft.com/office/officeart/2005/8/layout/hProcess7"/>
    <dgm:cxn modelId="{1E578F51-3FF9-4A50-86E5-45ED0C16BFA1}" type="presParOf" srcId="{645FAF70-1129-446D-AD74-2B645C9FC183}" destId="{A0017EF8-2B21-4C19-88C6-DFBB3649E26D}" srcOrd="1" destOrd="0" presId="urn:microsoft.com/office/officeart/2005/8/layout/hProcess7"/>
    <dgm:cxn modelId="{3572E894-35FC-4D5D-B599-FB055890CAF2}" type="presParOf" srcId="{645FAF70-1129-446D-AD74-2B645C9FC183}" destId="{2906590D-1C10-4A98-8EFF-9ECB3845245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984F8-C81E-445C-958F-E6D6993E833F}">
      <dsp:nvSpPr>
        <dsp:cNvPr id="0" name=""/>
        <dsp:cNvSpPr/>
      </dsp:nvSpPr>
      <dsp:spPr>
        <a:xfrm>
          <a:off x="4402808" y="2282"/>
          <a:ext cx="6588105" cy="19002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Naponta többször is előforduló események, nem változnak gyakran</a:t>
          </a:r>
          <a:endParaRPr lang="hu-H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Tesztelésük rotálható</a:t>
          </a:r>
          <a:endParaRPr lang="hu-H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Pl. beszerzés,értékesítés</a:t>
          </a:r>
          <a:endParaRPr lang="hu-HU" sz="2400" kern="1200" dirty="0"/>
        </a:p>
      </dsp:txBody>
      <dsp:txXfrm>
        <a:off x="4402808" y="239809"/>
        <a:ext cx="5875525" cy="1425159"/>
      </dsp:txXfrm>
    </dsp:sp>
    <dsp:sp modelId="{2B979197-233D-4236-B906-746472127A64}">
      <dsp:nvSpPr>
        <dsp:cNvPr id="0" name=""/>
        <dsp:cNvSpPr/>
      </dsp:nvSpPr>
      <dsp:spPr>
        <a:xfrm>
          <a:off x="10738" y="200263"/>
          <a:ext cx="4392070" cy="1504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 smtClean="0"/>
            <a:t>Rutin</a:t>
          </a:r>
          <a:endParaRPr lang="hu-HU" sz="3800" kern="1200" dirty="0"/>
        </a:p>
      </dsp:txBody>
      <dsp:txXfrm>
        <a:off x="84169" y="273694"/>
        <a:ext cx="4245208" cy="1357389"/>
      </dsp:txXfrm>
    </dsp:sp>
    <dsp:sp modelId="{22F22D77-BEF3-48CB-8C1C-C9F6072B67B5}">
      <dsp:nvSpPr>
        <dsp:cNvPr id="0" name=""/>
        <dsp:cNvSpPr/>
      </dsp:nvSpPr>
      <dsp:spPr>
        <a:xfrm>
          <a:off x="4402808" y="2014072"/>
          <a:ext cx="6588105" cy="13177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Ritkán előforduló, komplex ügyletek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Pl. devizás tételek </a:t>
          </a:r>
          <a:r>
            <a:rPr lang="hu-HU" sz="2800" kern="1200" dirty="0" err="1" smtClean="0"/>
            <a:t>FN-i</a:t>
          </a:r>
          <a:r>
            <a:rPr lang="hu-HU" sz="2800" kern="1200" dirty="0" smtClean="0"/>
            <a:t> átértékelése</a:t>
          </a:r>
          <a:endParaRPr lang="hu-HU" sz="28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2300" kern="1200" dirty="0"/>
        </a:p>
      </dsp:txBody>
      <dsp:txXfrm>
        <a:off x="4402808" y="2178790"/>
        <a:ext cx="6093953" cy="988305"/>
      </dsp:txXfrm>
    </dsp:sp>
    <dsp:sp modelId="{24A8688F-71E6-49F0-AB26-BC0D0C231C03}">
      <dsp:nvSpPr>
        <dsp:cNvPr id="0" name=""/>
        <dsp:cNvSpPr/>
      </dsp:nvSpPr>
      <dsp:spPr>
        <a:xfrm>
          <a:off x="10738" y="2115060"/>
          <a:ext cx="4392070" cy="1115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 smtClean="0"/>
            <a:t>Nem rutin</a:t>
          </a:r>
          <a:endParaRPr lang="hu-HU" sz="3800" kern="1200" dirty="0"/>
        </a:p>
      </dsp:txBody>
      <dsp:txXfrm>
        <a:off x="65205" y="2169527"/>
        <a:ext cx="4283136" cy="1006830"/>
      </dsp:txXfrm>
    </dsp:sp>
    <dsp:sp modelId="{0D05C2EE-61C8-4E9E-9A0F-1CAD37141361}">
      <dsp:nvSpPr>
        <dsp:cNvPr id="0" name=""/>
        <dsp:cNvSpPr/>
      </dsp:nvSpPr>
      <dsp:spPr>
        <a:xfrm>
          <a:off x="4401735" y="3443389"/>
          <a:ext cx="6594545" cy="135492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Szubjektív döntéseken alapulnak</a:t>
          </a:r>
          <a:endParaRPr lang="hu-H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800" kern="1200" dirty="0" smtClean="0"/>
            <a:t>Pl. MARÉ meghatározása, CT számítása</a:t>
          </a:r>
          <a:endParaRPr lang="hu-HU" sz="2800" kern="1200" dirty="0"/>
        </a:p>
      </dsp:txBody>
      <dsp:txXfrm>
        <a:off x="4401735" y="3612755"/>
        <a:ext cx="6086447" cy="1016196"/>
      </dsp:txXfrm>
    </dsp:sp>
    <dsp:sp modelId="{8421C318-8A90-4093-8161-F9E16237B888}">
      <dsp:nvSpPr>
        <dsp:cNvPr id="0" name=""/>
        <dsp:cNvSpPr/>
      </dsp:nvSpPr>
      <dsp:spPr>
        <a:xfrm>
          <a:off x="5371" y="3562971"/>
          <a:ext cx="4396363" cy="1115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 smtClean="0"/>
            <a:t>Becsléseken alapuló</a:t>
          </a:r>
          <a:endParaRPr lang="hu-HU" sz="3800" kern="1200" dirty="0"/>
        </a:p>
      </dsp:txBody>
      <dsp:txXfrm>
        <a:off x="59838" y="3617438"/>
        <a:ext cx="4287429" cy="1006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85005-2519-4DE0-A2BA-0634F5CFEC43}">
      <dsp:nvSpPr>
        <dsp:cNvPr id="0" name=""/>
        <dsp:cNvSpPr/>
      </dsp:nvSpPr>
      <dsp:spPr>
        <a:xfrm>
          <a:off x="0" y="219868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1. Annak megismerése, hogy a kritikus területekre milyen folyamatok hatnak?</a:t>
          </a:r>
          <a:endParaRPr lang="hu-HU" sz="2500" kern="1200" dirty="0"/>
        </a:p>
      </dsp:txBody>
      <dsp:txXfrm>
        <a:off x="0" y="219868"/>
        <a:ext cx="3286125" cy="1971675"/>
      </dsp:txXfrm>
    </dsp:sp>
    <dsp:sp modelId="{80F55572-19EC-4A97-9919-1A962B94F927}">
      <dsp:nvSpPr>
        <dsp:cNvPr id="0" name=""/>
        <dsp:cNvSpPr/>
      </dsp:nvSpPr>
      <dsp:spPr>
        <a:xfrm>
          <a:off x="3614737" y="219868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2. A kijelölt folyamat tesztelése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i="1" kern="1200" dirty="0" smtClean="0"/>
            <a:t>Mekkora mintán?</a:t>
          </a:r>
          <a:endParaRPr lang="hu-HU" sz="2500" i="1" kern="1200" dirty="0"/>
        </a:p>
      </dsp:txBody>
      <dsp:txXfrm>
        <a:off x="3614737" y="219868"/>
        <a:ext cx="3286125" cy="1971675"/>
      </dsp:txXfrm>
    </dsp:sp>
    <dsp:sp modelId="{171FBA49-18D9-4502-84A4-625275D42A22}">
      <dsp:nvSpPr>
        <dsp:cNvPr id="0" name=""/>
        <dsp:cNvSpPr/>
      </dsp:nvSpPr>
      <dsp:spPr>
        <a:xfrm>
          <a:off x="7229475" y="219868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3. Kritikus pontok kijelölése – ahol az </a:t>
          </a:r>
          <a:r>
            <a:rPr lang="hu-HU" sz="2500" kern="1200" dirty="0" err="1" smtClean="0"/>
            <a:t>info</a:t>
          </a:r>
          <a:r>
            <a:rPr lang="hu-HU" sz="2500" kern="1200" dirty="0" smtClean="0"/>
            <a:t> átalakul </a:t>
          </a:r>
          <a:r>
            <a:rPr lang="hu-HU" sz="2500" i="1" kern="1200" dirty="0" smtClean="0"/>
            <a:t>pl. leltáradatokat a számvitel feldolgozza</a:t>
          </a:r>
          <a:endParaRPr lang="hu-HU" sz="2500" i="1" kern="1200" dirty="0"/>
        </a:p>
      </dsp:txBody>
      <dsp:txXfrm>
        <a:off x="7229475" y="219868"/>
        <a:ext cx="3286125" cy="1971675"/>
      </dsp:txXfrm>
    </dsp:sp>
    <dsp:sp modelId="{792A2B6E-9509-4879-99B1-CBD8CEFB8FEA}">
      <dsp:nvSpPr>
        <dsp:cNvPr id="0" name=""/>
        <dsp:cNvSpPr/>
      </dsp:nvSpPr>
      <dsp:spPr>
        <a:xfrm>
          <a:off x="1807368" y="2520156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5. A kontrollok működésének tesztelése (hatékony, nem hatékony)</a:t>
          </a:r>
          <a:endParaRPr lang="hu-HU" sz="2500" kern="1200" dirty="0"/>
        </a:p>
      </dsp:txBody>
      <dsp:txXfrm>
        <a:off x="1807368" y="2520156"/>
        <a:ext cx="3286125" cy="1971675"/>
      </dsp:txXfrm>
    </dsp:sp>
    <dsp:sp modelId="{81889AD6-7AD3-47F1-9A6B-D99027404F3F}">
      <dsp:nvSpPr>
        <dsp:cNvPr id="0" name=""/>
        <dsp:cNvSpPr/>
      </dsp:nvSpPr>
      <dsp:spPr>
        <a:xfrm>
          <a:off x="5422106" y="2520156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4. Annak ellenőrzése, hogy van-e  működő kontroll a kritikus pontoknál?</a:t>
          </a:r>
          <a:endParaRPr lang="hu-HU" sz="2500" kern="1200" dirty="0"/>
        </a:p>
      </dsp:txBody>
      <dsp:txXfrm>
        <a:off x="5422106" y="2520156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DAD1-B103-4517-8F75-AC858541A34D}">
      <dsp:nvSpPr>
        <dsp:cNvPr id="0" name=""/>
        <dsp:cNvSpPr/>
      </dsp:nvSpPr>
      <dsp:spPr>
        <a:xfrm>
          <a:off x="0" y="455752"/>
          <a:ext cx="10515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7348A-A53C-4725-B968-E625DA73EA80}">
      <dsp:nvSpPr>
        <dsp:cNvPr id="0" name=""/>
        <dsp:cNvSpPr/>
      </dsp:nvSpPr>
      <dsp:spPr>
        <a:xfrm>
          <a:off x="525780" y="71992"/>
          <a:ext cx="73609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Folyamatleírások megismerése</a:t>
          </a:r>
          <a:endParaRPr lang="hu-HU" sz="2600" kern="1200" dirty="0"/>
        </a:p>
      </dsp:txBody>
      <dsp:txXfrm>
        <a:off x="563247" y="109459"/>
        <a:ext cx="7285986" cy="692586"/>
      </dsp:txXfrm>
    </dsp:sp>
    <dsp:sp modelId="{F8F12C99-7ACC-4DE1-A615-E39E96335DEB}">
      <dsp:nvSpPr>
        <dsp:cNvPr id="0" name=""/>
        <dsp:cNvSpPr/>
      </dsp:nvSpPr>
      <dsp:spPr>
        <a:xfrm>
          <a:off x="0" y="1635112"/>
          <a:ext cx="10515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6AFE1-2C98-49FD-8916-EEB6A7764ECC}">
      <dsp:nvSpPr>
        <dsp:cNvPr id="0" name=""/>
        <dsp:cNvSpPr/>
      </dsp:nvSpPr>
      <dsp:spPr>
        <a:xfrm>
          <a:off x="525780" y="1251352"/>
          <a:ext cx="73609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Interjúk</a:t>
          </a:r>
          <a:endParaRPr lang="hu-HU" sz="2600" kern="1200" dirty="0"/>
        </a:p>
      </dsp:txBody>
      <dsp:txXfrm>
        <a:off x="563247" y="1288819"/>
        <a:ext cx="7285986" cy="692586"/>
      </dsp:txXfrm>
    </dsp:sp>
    <dsp:sp modelId="{83B44BD3-432F-4480-BB5D-A61D1BBF965D}">
      <dsp:nvSpPr>
        <dsp:cNvPr id="0" name=""/>
        <dsp:cNvSpPr/>
      </dsp:nvSpPr>
      <dsp:spPr>
        <a:xfrm>
          <a:off x="0" y="2814472"/>
          <a:ext cx="10515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C2EE9-B685-4721-9D9B-E841065C6208}">
      <dsp:nvSpPr>
        <dsp:cNvPr id="0" name=""/>
        <dsp:cNvSpPr/>
      </dsp:nvSpPr>
      <dsp:spPr>
        <a:xfrm>
          <a:off x="525780" y="2430712"/>
          <a:ext cx="73609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Folyamat megfigyelése pl. leltározás</a:t>
          </a:r>
          <a:endParaRPr lang="hu-HU" sz="2600" kern="1200" dirty="0"/>
        </a:p>
      </dsp:txBody>
      <dsp:txXfrm>
        <a:off x="563247" y="2468179"/>
        <a:ext cx="7285986" cy="692586"/>
      </dsp:txXfrm>
    </dsp:sp>
    <dsp:sp modelId="{42F1653E-E937-4296-B9D1-47A7662C5DB4}">
      <dsp:nvSpPr>
        <dsp:cNvPr id="0" name=""/>
        <dsp:cNvSpPr/>
      </dsp:nvSpPr>
      <dsp:spPr>
        <a:xfrm>
          <a:off x="0" y="3993832"/>
          <a:ext cx="10515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E8FD5-FFCF-4231-9EA8-C3DDBC083648}">
      <dsp:nvSpPr>
        <dsp:cNvPr id="0" name=""/>
        <dsp:cNvSpPr/>
      </dsp:nvSpPr>
      <dsp:spPr>
        <a:xfrm>
          <a:off x="525780" y="3610072"/>
          <a:ext cx="73609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Folyamat végigkövetése (</a:t>
          </a:r>
          <a:r>
            <a:rPr lang="hu-HU" sz="2600" kern="1200" dirty="0" err="1" smtClean="0"/>
            <a:t>walk</a:t>
          </a:r>
          <a:r>
            <a:rPr lang="hu-HU" sz="2600" kern="1200" dirty="0" smtClean="0"/>
            <a:t> </a:t>
          </a:r>
          <a:r>
            <a:rPr lang="hu-HU" sz="2600" kern="1200" dirty="0" err="1" smtClean="0"/>
            <a:t>through</a:t>
          </a:r>
          <a:r>
            <a:rPr lang="hu-HU" sz="2600" kern="1200" dirty="0" smtClean="0"/>
            <a:t>)</a:t>
          </a:r>
          <a:endParaRPr lang="hu-HU" sz="2600" kern="1200" dirty="0"/>
        </a:p>
      </dsp:txBody>
      <dsp:txXfrm>
        <a:off x="563247" y="3647539"/>
        <a:ext cx="7285986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CC626-B068-4E29-BF45-FA2DF8A7A0FF}">
      <dsp:nvSpPr>
        <dsp:cNvPr id="0" name=""/>
        <dsp:cNvSpPr/>
      </dsp:nvSpPr>
      <dsp:spPr>
        <a:xfrm>
          <a:off x="4182973" y="1008"/>
          <a:ext cx="2436990" cy="1218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Annak eldöntése, hogy az audit megközelítés</a:t>
          </a:r>
          <a:endParaRPr lang="hu-HU" sz="2300" kern="1200" dirty="0"/>
        </a:p>
      </dsp:txBody>
      <dsp:txXfrm>
        <a:off x="4218662" y="36697"/>
        <a:ext cx="2365612" cy="1147117"/>
      </dsp:txXfrm>
    </dsp:sp>
    <dsp:sp modelId="{63BC72DF-6EA5-4DEE-85C9-DC598A8A7EDD}">
      <dsp:nvSpPr>
        <dsp:cNvPr id="0" name=""/>
        <dsp:cNvSpPr/>
      </dsp:nvSpPr>
      <dsp:spPr>
        <a:xfrm rot="3600000">
          <a:off x="5772948" y="2138644"/>
          <a:ext cx="1268096" cy="4264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800" kern="1200"/>
        </a:p>
      </dsp:txBody>
      <dsp:txXfrm>
        <a:off x="5900890" y="2223939"/>
        <a:ext cx="1012212" cy="255883"/>
      </dsp:txXfrm>
    </dsp:sp>
    <dsp:sp modelId="{31931AA0-1038-434C-862F-1A27BE86F38C}">
      <dsp:nvSpPr>
        <dsp:cNvPr id="0" name=""/>
        <dsp:cNvSpPr/>
      </dsp:nvSpPr>
      <dsp:spPr>
        <a:xfrm>
          <a:off x="6194028" y="3484258"/>
          <a:ext cx="2436990" cy="1218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err="1" smtClean="0"/>
            <a:t>Szubsztantív</a:t>
          </a:r>
          <a:r>
            <a:rPr lang="hu-HU" sz="2300" kern="1200" dirty="0" smtClean="0"/>
            <a:t> tesztelésen alapuljon</a:t>
          </a:r>
          <a:endParaRPr lang="hu-HU" sz="2300" kern="1200" dirty="0"/>
        </a:p>
      </dsp:txBody>
      <dsp:txXfrm>
        <a:off x="6229717" y="3519947"/>
        <a:ext cx="2365612" cy="1147117"/>
      </dsp:txXfrm>
    </dsp:sp>
    <dsp:sp modelId="{C8855993-FAD1-477B-B7F3-49DB61C1C286}">
      <dsp:nvSpPr>
        <dsp:cNvPr id="0" name=""/>
        <dsp:cNvSpPr/>
      </dsp:nvSpPr>
      <dsp:spPr>
        <a:xfrm rot="10800000">
          <a:off x="4690110" y="3602311"/>
          <a:ext cx="1422715" cy="9823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FF0000"/>
              </a:solidFill>
            </a:rPr>
            <a:t>VAGY</a:t>
          </a:r>
          <a:endParaRPr lang="hu-HU" sz="2400" b="1" kern="1200" dirty="0">
            <a:solidFill>
              <a:srgbClr val="FF0000"/>
            </a:solidFill>
          </a:endParaRPr>
        </a:p>
      </dsp:txBody>
      <dsp:txXfrm rot="10800000">
        <a:off x="4984827" y="3798789"/>
        <a:ext cx="833281" cy="589433"/>
      </dsp:txXfrm>
    </dsp:sp>
    <dsp:sp modelId="{38C64132-FA06-48A0-AE8D-6419E644BB75}">
      <dsp:nvSpPr>
        <dsp:cNvPr id="0" name=""/>
        <dsp:cNvSpPr/>
      </dsp:nvSpPr>
      <dsp:spPr>
        <a:xfrm>
          <a:off x="2171917" y="3484258"/>
          <a:ext cx="2436990" cy="1218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Kontroll alapú legyen</a:t>
          </a:r>
          <a:endParaRPr lang="hu-HU" sz="2300" kern="1200" dirty="0"/>
        </a:p>
      </dsp:txBody>
      <dsp:txXfrm>
        <a:off x="2207606" y="3519947"/>
        <a:ext cx="2365612" cy="1147117"/>
      </dsp:txXfrm>
    </dsp:sp>
    <dsp:sp modelId="{29C5BB4B-07CC-4934-A532-AA35AD30D9D5}">
      <dsp:nvSpPr>
        <dsp:cNvPr id="0" name=""/>
        <dsp:cNvSpPr/>
      </dsp:nvSpPr>
      <dsp:spPr>
        <a:xfrm rot="18000000">
          <a:off x="3761892" y="2138644"/>
          <a:ext cx="1268096" cy="4264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800" kern="1200"/>
        </a:p>
      </dsp:txBody>
      <dsp:txXfrm>
        <a:off x="3889834" y="2223939"/>
        <a:ext cx="1012212" cy="2558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0FA60-5E95-4636-901A-E0C49DC045CC}">
      <dsp:nvSpPr>
        <dsp:cNvPr id="0" name=""/>
        <dsp:cNvSpPr/>
      </dsp:nvSpPr>
      <dsp:spPr>
        <a:xfrm>
          <a:off x="7441382" y="2983133"/>
          <a:ext cx="91440" cy="5557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7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BCBDB-7A3D-4378-A9B0-C3B6D52EC722}">
      <dsp:nvSpPr>
        <dsp:cNvPr id="0" name=""/>
        <dsp:cNvSpPr/>
      </dsp:nvSpPr>
      <dsp:spPr>
        <a:xfrm>
          <a:off x="5735507" y="1214022"/>
          <a:ext cx="1751594" cy="555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715"/>
              </a:lnTo>
              <a:lnTo>
                <a:pt x="1751594" y="378715"/>
              </a:lnTo>
              <a:lnTo>
                <a:pt x="1751594" y="5557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35167-08D7-4098-9C54-8827838526F4}">
      <dsp:nvSpPr>
        <dsp:cNvPr id="0" name=""/>
        <dsp:cNvSpPr/>
      </dsp:nvSpPr>
      <dsp:spPr>
        <a:xfrm>
          <a:off x="3983913" y="2983133"/>
          <a:ext cx="1167729" cy="555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715"/>
              </a:lnTo>
              <a:lnTo>
                <a:pt x="1167729" y="378715"/>
              </a:lnTo>
              <a:lnTo>
                <a:pt x="1167729" y="5557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6D7E3-3D30-4D48-897C-542E043CD402}">
      <dsp:nvSpPr>
        <dsp:cNvPr id="0" name=""/>
        <dsp:cNvSpPr/>
      </dsp:nvSpPr>
      <dsp:spPr>
        <a:xfrm>
          <a:off x="2816183" y="2983133"/>
          <a:ext cx="1167729" cy="555733"/>
        </a:xfrm>
        <a:custGeom>
          <a:avLst/>
          <a:gdLst/>
          <a:ahLst/>
          <a:cxnLst/>
          <a:rect l="0" t="0" r="0" b="0"/>
          <a:pathLst>
            <a:path>
              <a:moveTo>
                <a:pt x="1167729" y="0"/>
              </a:moveTo>
              <a:lnTo>
                <a:pt x="1167729" y="378715"/>
              </a:lnTo>
              <a:lnTo>
                <a:pt x="0" y="378715"/>
              </a:lnTo>
              <a:lnTo>
                <a:pt x="0" y="5557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D5885-619A-45E7-8F79-D9396F486674}">
      <dsp:nvSpPr>
        <dsp:cNvPr id="0" name=""/>
        <dsp:cNvSpPr/>
      </dsp:nvSpPr>
      <dsp:spPr>
        <a:xfrm>
          <a:off x="3983913" y="1214022"/>
          <a:ext cx="1751594" cy="555733"/>
        </a:xfrm>
        <a:custGeom>
          <a:avLst/>
          <a:gdLst/>
          <a:ahLst/>
          <a:cxnLst/>
          <a:rect l="0" t="0" r="0" b="0"/>
          <a:pathLst>
            <a:path>
              <a:moveTo>
                <a:pt x="1751594" y="0"/>
              </a:moveTo>
              <a:lnTo>
                <a:pt x="1751594" y="378715"/>
              </a:lnTo>
              <a:lnTo>
                <a:pt x="0" y="378715"/>
              </a:lnTo>
              <a:lnTo>
                <a:pt x="0" y="5557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38C4B-C650-4F60-89F5-A310EF2AFCF1}">
      <dsp:nvSpPr>
        <dsp:cNvPr id="0" name=""/>
        <dsp:cNvSpPr/>
      </dsp:nvSpPr>
      <dsp:spPr>
        <a:xfrm>
          <a:off x="4780092" y="645"/>
          <a:ext cx="1910830" cy="1213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B0B4A-845A-4636-AC6F-2552AC240F56}">
      <dsp:nvSpPr>
        <dsp:cNvPr id="0" name=""/>
        <dsp:cNvSpPr/>
      </dsp:nvSpPr>
      <dsp:spPr>
        <a:xfrm>
          <a:off x="4992406" y="202344"/>
          <a:ext cx="1910830" cy="1213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kontroll</a:t>
          </a:r>
          <a:endParaRPr lang="hu-HU" sz="2500" kern="1200" dirty="0"/>
        </a:p>
      </dsp:txBody>
      <dsp:txXfrm>
        <a:off x="5027945" y="237883"/>
        <a:ext cx="1839752" cy="1142299"/>
      </dsp:txXfrm>
    </dsp:sp>
    <dsp:sp modelId="{A5C013AD-A14C-4D14-90E1-A4B74578FF4B}">
      <dsp:nvSpPr>
        <dsp:cNvPr id="0" name=""/>
        <dsp:cNvSpPr/>
      </dsp:nvSpPr>
      <dsp:spPr>
        <a:xfrm>
          <a:off x="3028497" y="1769755"/>
          <a:ext cx="1910830" cy="1213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4904D-41BC-4547-956C-6ECCEE305F01}">
      <dsp:nvSpPr>
        <dsp:cNvPr id="0" name=""/>
        <dsp:cNvSpPr/>
      </dsp:nvSpPr>
      <dsp:spPr>
        <a:xfrm>
          <a:off x="3240812" y="1971454"/>
          <a:ext cx="1910830" cy="1213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manuális</a:t>
          </a:r>
          <a:endParaRPr lang="hu-HU" sz="2500" kern="1200" dirty="0"/>
        </a:p>
      </dsp:txBody>
      <dsp:txXfrm>
        <a:off x="3276351" y="2006993"/>
        <a:ext cx="1839752" cy="1142299"/>
      </dsp:txXfrm>
    </dsp:sp>
    <dsp:sp modelId="{C9F58E12-1DB4-406E-BAEC-2F7A22223676}">
      <dsp:nvSpPr>
        <dsp:cNvPr id="0" name=""/>
        <dsp:cNvSpPr/>
      </dsp:nvSpPr>
      <dsp:spPr>
        <a:xfrm>
          <a:off x="1860768" y="3538866"/>
          <a:ext cx="1910830" cy="1213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26D8C-D912-4B75-AF14-8522448ADAC8}">
      <dsp:nvSpPr>
        <dsp:cNvPr id="0" name=""/>
        <dsp:cNvSpPr/>
      </dsp:nvSpPr>
      <dsp:spPr>
        <a:xfrm>
          <a:off x="2073082" y="3740565"/>
          <a:ext cx="1910830" cy="1213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„tisztán” manuális</a:t>
          </a:r>
          <a:endParaRPr lang="hu-HU" sz="2500" kern="1200" dirty="0"/>
        </a:p>
      </dsp:txBody>
      <dsp:txXfrm>
        <a:off x="2108621" y="3776104"/>
        <a:ext cx="1839752" cy="1142299"/>
      </dsp:txXfrm>
    </dsp:sp>
    <dsp:sp modelId="{4226D80E-D31C-4010-AE9B-BBFD10DBF74D}">
      <dsp:nvSpPr>
        <dsp:cNvPr id="0" name=""/>
        <dsp:cNvSpPr/>
      </dsp:nvSpPr>
      <dsp:spPr>
        <a:xfrm>
          <a:off x="4196227" y="3538866"/>
          <a:ext cx="1910830" cy="1213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10C12-E243-4390-A185-3EEA4818E42D}">
      <dsp:nvSpPr>
        <dsp:cNvPr id="0" name=""/>
        <dsp:cNvSpPr/>
      </dsp:nvSpPr>
      <dsp:spPr>
        <a:xfrm>
          <a:off x="4408542" y="3740565"/>
          <a:ext cx="1910830" cy="1213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err="1" smtClean="0"/>
            <a:t>IT-hoz</a:t>
          </a:r>
          <a:r>
            <a:rPr lang="hu-HU" sz="2500" kern="1200" dirty="0" smtClean="0"/>
            <a:t> kapcsolódó</a:t>
          </a:r>
          <a:endParaRPr lang="hu-HU" sz="2500" kern="1200" dirty="0"/>
        </a:p>
      </dsp:txBody>
      <dsp:txXfrm>
        <a:off x="4444081" y="3776104"/>
        <a:ext cx="1839752" cy="1142299"/>
      </dsp:txXfrm>
    </dsp:sp>
    <dsp:sp modelId="{CC764FC3-996C-4ABF-B80A-F5286D6F2C60}">
      <dsp:nvSpPr>
        <dsp:cNvPr id="0" name=""/>
        <dsp:cNvSpPr/>
      </dsp:nvSpPr>
      <dsp:spPr>
        <a:xfrm>
          <a:off x="6531686" y="1769755"/>
          <a:ext cx="1910830" cy="1213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AA873-3D7B-4F29-94C3-23D588D244BB}">
      <dsp:nvSpPr>
        <dsp:cNvPr id="0" name=""/>
        <dsp:cNvSpPr/>
      </dsp:nvSpPr>
      <dsp:spPr>
        <a:xfrm>
          <a:off x="6744001" y="1971454"/>
          <a:ext cx="1910830" cy="1213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automatikus (IT alapú)</a:t>
          </a:r>
          <a:endParaRPr lang="hu-HU" sz="2500" kern="1200" dirty="0"/>
        </a:p>
      </dsp:txBody>
      <dsp:txXfrm>
        <a:off x="6779540" y="2006993"/>
        <a:ext cx="1839752" cy="1142299"/>
      </dsp:txXfrm>
    </dsp:sp>
    <dsp:sp modelId="{8A80A504-DA53-4BD5-AE5A-BB012B93D7A7}">
      <dsp:nvSpPr>
        <dsp:cNvPr id="0" name=""/>
        <dsp:cNvSpPr/>
      </dsp:nvSpPr>
      <dsp:spPr>
        <a:xfrm>
          <a:off x="6531686" y="3538866"/>
          <a:ext cx="1910830" cy="1213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B6BB3-9A99-4407-A4B6-EE2442C5D2B6}">
      <dsp:nvSpPr>
        <dsp:cNvPr id="0" name=""/>
        <dsp:cNvSpPr/>
      </dsp:nvSpPr>
      <dsp:spPr>
        <a:xfrm>
          <a:off x="6744001" y="3740565"/>
          <a:ext cx="1910830" cy="1213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alkalmazás-kontrollok</a:t>
          </a:r>
          <a:endParaRPr lang="hu-HU" sz="2500" kern="1200" dirty="0"/>
        </a:p>
      </dsp:txBody>
      <dsp:txXfrm>
        <a:off x="6779540" y="3776104"/>
        <a:ext cx="1839752" cy="11422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FCFF1-01B9-47F5-A62F-ECD07FA2B18B}">
      <dsp:nvSpPr>
        <dsp:cNvPr id="0" name=""/>
        <dsp:cNvSpPr/>
      </dsp:nvSpPr>
      <dsp:spPr>
        <a:xfrm>
          <a:off x="795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smtClean="0"/>
            <a:t>Saját maga</a:t>
          </a:r>
          <a:endParaRPr lang="hu-HU" sz="2900" kern="1200" dirty="0"/>
        </a:p>
      </dsp:txBody>
      <dsp:txXfrm rot="16200000">
        <a:off x="-1341709" y="1463319"/>
        <a:ext cx="3369962" cy="684951"/>
      </dsp:txXfrm>
    </dsp:sp>
    <dsp:sp modelId="{B76DAA23-5C1C-4C00-9028-F12AC2C73CBA}">
      <dsp:nvSpPr>
        <dsp:cNvPr id="0" name=""/>
        <dsp:cNvSpPr/>
      </dsp:nvSpPr>
      <dsp:spPr>
        <a:xfrm>
          <a:off x="685747" y="120813"/>
          <a:ext cx="2551445" cy="41097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Ha a könyvvizsgáló rendelkezik megfelelő IT ismeretekkel</a:t>
          </a:r>
          <a:endParaRPr lang="hu-HU" sz="3600" kern="1200" dirty="0"/>
        </a:p>
      </dsp:txBody>
      <dsp:txXfrm>
        <a:off x="685747" y="120813"/>
        <a:ext cx="2551445" cy="4109710"/>
      </dsp:txXfrm>
    </dsp:sp>
    <dsp:sp modelId="{98A41BA0-E438-426B-BCB1-54E0E0C040DC}">
      <dsp:nvSpPr>
        <dsp:cNvPr id="0" name=""/>
        <dsp:cNvSpPr/>
      </dsp:nvSpPr>
      <dsp:spPr>
        <a:xfrm>
          <a:off x="3545420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smtClean="0"/>
            <a:t>Szakértő bevonásával</a:t>
          </a:r>
          <a:endParaRPr lang="hu-HU" sz="2900" kern="1200" dirty="0"/>
        </a:p>
      </dsp:txBody>
      <dsp:txXfrm rot="16200000">
        <a:off x="2202915" y="1463319"/>
        <a:ext cx="3369962" cy="684951"/>
      </dsp:txXfrm>
    </dsp:sp>
    <dsp:sp modelId="{1947B13C-6928-4F91-89A4-F6069320BC1C}">
      <dsp:nvSpPr>
        <dsp:cNvPr id="0" name=""/>
        <dsp:cNvSpPr/>
      </dsp:nvSpPr>
      <dsp:spPr>
        <a:xfrm rot="5400000">
          <a:off x="3260397" y="3389010"/>
          <a:ext cx="604294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7986D-FF5C-4602-AE75-F222833273CC}">
      <dsp:nvSpPr>
        <dsp:cNvPr id="0" name=""/>
        <dsp:cNvSpPr/>
      </dsp:nvSpPr>
      <dsp:spPr>
        <a:xfrm>
          <a:off x="4230372" y="120813"/>
          <a:ext cx="2551445" cy="41097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Ha a könyvvizsgáló </a:t>
          </a:r>
          <a:r>
            <a:rPr lang="hu-HU" sz="3600" b="1" u="sng" kern="1200" dirty="0" smtClean="0"/>
            <a:t>nem </a:t>
          </a:r>
          <a:r>
            <a:rPr lang="hu-HU" sz="3600" kern="1200" dirty="0" smtClean="0"/>
            <a:t>rendelkezik megfelelő IT ismeretekkel</a:t>
          </a:r>
          <a:endParaRPr lang="hu-HU" sz="3600" kern="1200" dirty="0"/>
        </a:p>
      </dsp:txBody>
      <dsp:txXfrm>
        <a:off x="4230372" y="120813"/>
        <a:ext cx="2551445" cy="4109710"/>
      </dsp:txXfrm>
    </dsp:sp>
    <dsp:sp modelId="{36537434-ED76-4550-8D92-060809A23CB8}">
      <dsp:nvSpPr>
        <dsp:cNvPr id="0" name=""/>
        <dsp:cNvSpPr/>
      </dsp:nvSpPr>
      <dsp:spPr>
        <a:xfrm>
          <a:off x="7090045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smtClean="0"/>
            <a:t>Előzőek egyike sem</a:t>
          </a:r>
          <a:endParaRPr lang="hu-HU" sz="2900" kern="1200" dirty="0"/>
        </a:p>
      </dsp:txBody>
      <dsp:txXfrm rot="16200000">
        <a:off x="5747540" y="1463319"/>
        <a:ext cx="3369962" cy="684951"/>
      </dsp:txXfrm>
    </dsp:sp>
    <dsp:sp modelId="{4D96A036-002D-4391-8E1E-5C24A9DCBB6A}">
      <dsp:nvSpPr>
        <dsp:cNvPr id="0" name=""/>
        <dsp:cNvSpPr/>
      </dsp:nvSpPr>
      <dsp:spPr>
        <a:xfrm rot="5400000">
          <a:off x="6805022" y="3389010"/>
          <a:ext cx="604294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6590D-1C10-4A98-8EFF-9ECB38452455}">
      <dsp:nvSpPr>
        <dsp:cNvPr id="0" name=""/>
        <dsp:cNvSpPr/>
      </dsp:nvSpPr>
      <dsp:spPr>
        <a:xfrm>
          <a:off x="7774997" y="120813"/>
          <a:ext cx="2551445" cy="41097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A tesztelések számát kell növelni</a:t>
          </a:r>
          <a:endParaRPr lang="hu-HU" sz="3600" kern="1200" dirty="0"/>
        </a:p>
      </dsp:txBody>
      <dsp:txXfrm>
        <a:off x="7774997" y="120813"/>
        <a:ext cx="2551445" cy="4109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2018.09.26.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7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2018.09.26.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2018.09.26.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9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2018.09.26.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4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328672"/>
            <a:ext cx="10515600" cy="2233803"/>
          </a:xfrm>
        </p:spPr>
        <p:txBody>
          <a:bodyPr>
            <a:normAutofit/>
          </a:bodyPr>
          <a:lstStyle/>
          <a:p>
            <a:r>
              <a:rPr lang="hu-HU" dirty="0"/>
              <a:t>Rendszerfelmérés, kontrollok tesztelése (IT kontrollok is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Könyvvizsgálók 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380" y="71628"/>
            <a:ext cx="1714500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365125"/>
            <a:ext cx="11258550" cy="457835"/>
          </a:xfrm>
        </p:spPr>
        <p:txBody>
          <a:bodyPr>
            <a:noAutofit/>
          </a:bodyPr>
          <a:lstStyle/>
          <a:p>
            <a:r>
              <a:rPr lang="hu-HU" sz="3200" dirty="0" smtClean="0"/>
              <a:t>Példa–beszerzési folyamat megismerése–folyt.</a:t>
            </a:r>
            <a:endParaRPr lang="hu-HU" sz="32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706462"/>
              </p:ext>
            </p:extLst>
          </p:nvPr>
        </p:nvGraphicFramePr>
        <p:xfrm>
          <a:off x="411480" y="949325"/>
          <a:ext cx="1130427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5060"/>
                <a:gridCol w="1355592"/>
                <a:gridCol w="1501908"/>
                <a:gridCol w="225171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Folyamat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Ki végzi?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IT rendszer?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Kontroll manuális vagy automatizált?</a:t>
                      </a:r>
                      <a:endParaRPr lang="hu-HU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 fizetendő számlák listáját hetente egyszer lekérdezik és a főkönyvelő ennek</a:t>
                      </a:r>
                      <a:r>
                        <a:rPr lang="hu-HU" sz="2000" i="1" baseline="0" dirty="0" smtClean="0"/>
                        <a:t> alapján engedélyezi a kifizetéseket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főkönyvelő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Szállító analitika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>
                          <a:solidFill>
                            <a:srgbClr val="FF0000"/>
                          </a:solidFill>
                        </a:rPr>
                        <a:t>manuális</a:t>
                      </a:r>
                      <a:endParaRPr lang="hu-HU" sz="2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Az engedélyezett számlák átkerülnek a banki rendszerbe,</a:t>
                      </a:r>
                      <a:r>
                        <a:rPr lang="hu-HU" sz="2000" i="1" baseline="0" dirty="0" smtClean="0"/>
                        <a:t> ahonnan megtörténik az utalás a főkönyvelő és a gazdasági igazgató  együttes elektronikus aláírása alapján.  Egyedi, manuális tételek indítására  csak a gazdasági igazgatónak van joga (pl. adók utalása).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főkönyvelő</a:t>
                      </a:r>
                      <a:r>
                        <a:rPr lang="hu-HU" sz="2000" i="1" baseline="0" dirty="0" smtClean="0"/>
                        <a:t> és gazdasági igazgató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Bank modul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automatikus</a:t>
                      </a:r>
                    </a:p>
                    <a:p>
                      <a:endParaRPr lang="hu-HU" sz="2000" i="1" dirty="0" smtClean="0"/>
                    </a:p>
                    <a:p>
                      <a:r>
                        <a:rPr lang="hu-HU" sz="2000" i="1" dirty="0" smtClean="0">
                          <a:solidFill>
                            <a:srgbClr val="FF0000"/>
                          </a:solidFill>
                        </a:rPr>
                        <a:t>manuális</a:t>
                      </a:r>
                      <a:endParaRPr lang="hu-HU" sz="2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 banki rendszerből a kifizetések adatai átkerülnek a szállító analitikába, ahol a rendszer „összepontozza” az adatokat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rendszer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Bank modul</a:t>
                      </a:r>
                      <a:r>
                        <a:rPr lang="hu-HU" sz="2000" i="1" baseline="0" dirty="0" smtClean="0"/>
                        <a:t> és  szállító analitika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automatikus</a:t>
                      </a:r>
                      <a:endParaRPr lang="hu-HU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Az összesített adatokat a szállító analitika hetente</a:t>
                      </a:r>
                      <a:r>
                        <a:rPr lang="hu-HU" sz="2000" i="1" baseline="0" dirty="0" smtClean="0"/>
                        <a:t> feladja a főkönyvi rendszerbe.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rendszer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Szállító analitika,</a:t>
                      </a:r>
                      <a:r>
                        <a:rPr lang="hu-HU" sz="2000" i="1" baseline="0" dirty="0" smtClean="0"/>
                        <a:t> </a:t>
                      </a:r>
                      <a:r>
                        <a:rPr lang="hu-HU" sz="2000" i="1" baseline="0" dirty="0" err="1" smtClean="0"/>
                        <a:t>fkv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automatikus</a:t>
                      </a:r>
                      <a:endParaRPr lang="hu-HU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 bankot könyvelő ügyintéző havonta egyezteti a banki kivonat egyenlegét a pénzeszközök főkönyvi egyenlegével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ügyintéző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-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>
                          <a:solidFill>
                            <a:srgbClr val="FF0000"/>
                          </a:solidFill>
                        </a:rPr>
                        <a:t>manuális</a:t>
                      </a:r>
                      <a:endParaRPr lang="hu-HU" sz="2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38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hu-HU" dirty="0" smtClean="0"/>
              <a:t>Példa- (folyt.)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0911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i="1" u="sng" dirty="0" smtClean="0"/>
              <a:t>Konklúzió:</a:t>
            </a:r>
          </a:p>
          <a:p>
            <a:pPr marL="514350" indent="-514350">
              <a:buAutoNum type="alphaLcParenR"/>
            </a:pPr>
            <a:r>
              <a:rPr lang="hu-HU" i="1" dirty="0" smtClean="0"/>
              <a:t>Több manuális kontroll is van.</a:t>
            </a:r>
          </a:p>
          <a:p>
            <a:pPr marL="514350" indent="-514350">
              <a:buAutoNum type="alphaLcParenR"/>
            </a:pPr>
            <a:r>
              <a:rPr lang="hu-HU" i="1" dirty="0" smtClean="0"/>
              <a:t>Hiányosságok vannak, </a:t>
            </a:r>
            <a:r>
              <a:rPr lang="hu-HU" i="1" dirty="0" err="1" smtClean="0"/>
              <a:t>pl</a:t>
            </a:r>
            <a:r>
              <a:rPr lang="hu-HU" i="1" dirty="0" smtClean="0"/>
              <a:t>:</a:t>
            </a:r>
          </a:p>
          <a:p>
            <a:pPr marL="892175" indent="-171450"/>
            <a:r>
              <a:rPr lang="hu-HU" i="1" dirty="0" smtClean="0"/>
              <a:t>beérkezett nem számlázott és számlázott be nem érkezett szállítások. Ki foglalkozik vele?</a:t>
            </a:r>
          </a:p>
          <a:p>
            <a:pPr marL="892175" indent="-171450"/>
            <a:r>
              <a:rPr lang="hu-HU" i="1" dirty="0"/>
              <a:t>r</a:t>
            </a:r>
            <a:r>
              <a:rPr lang="hu-HU" i="1" dirty="0" smtClean="0"/>
              <a:t>aktári nyilvántartás és a készlet analitika adatait nem egyeztetik</a:t>
            </a:r>
          </a:p>
          <a:p>
            <a:pPr marL="514350" indent="-514350">
              <a:buAutoNum type="alphaLcParenR"/>
            </a:pPr>
            <a:r>
              <a:rPr lang="hu-HU" i="1" dirty="0" smtClean="0"/>
              <a:t>A számla adatainak  rögzítésének helyessége nem kontrollált megfelelően, ezért a készletek értékelésének vizsgálatához a kontroll megközelítés nem alkalmazható               </a:t>
            </a:r>
            <a:r>
              <a:rPr lang="hu-HU" i="1" dirty="0" err="1" smtClean="0"/>
              <a:t>szubsztantív</a:t>
            </a:r>
            <a:r>
              <a:rPr lang="hu-HU" i="1" dirty="0" smtClean="0"/>
              <a:t> tesztelés kell!</a:t>
            </a:r>
          </a:p>
          <a:p>
            <a:pPr marL="514350" indent="-514350">
              <a:buAutoNum type="alphaLcParenR"/>
            </a:pPr>
            <a:r>
              <a:rPr lang="hu-HU" i="1" dirty="0" smtClean="0"/>
              <a:t>Az értékelésen kívüli többi állítás vizsgálata könyvvizsgálói megítélés kérdése. Milyen indokok lehetnek?</a:t>
            </a:r>
          </a:p>
          <a:p>
            <a:pPr marL="1074738" indent="-354013"/>
            <a:r>
              <a:rPr lang="hu-HU" i="1" dirty="0" smtClean="0"/>
              <a:t>Az előző évis tapasztalatok alapján a kontrollok jól működnek (tesztelése?)</a:t>
            </a:r>
          </a:p>
          <a:p>
            <a:pPr marL="1074738" indent="-354013"/>
            <a:r>
              <a:rPr lang="hu-HU" i="1" dirty="0" smtClean="0"/>
              <a:t>Előző évi tapasztalatok alapján a kontrollok működése nem hatékony</a:t>
            </a:r>
          </a:p>
          <a:p>
            <a:pPr marL="1074738" indent="-354013"/>
            <a:r>
              <a:rPr lang="hu-HU" i="1" dirty="0" smtClean="0"/>
              <a:t>A </a:t>
            </a:r>
            <a:r>
              <a:rPr lang="hu-HU" i="1" dirty="0" err="1" smtClean="0"/>
              <a:t>szubsztantív</a:t>
            </a:r>
            <a:r>
              <a:rPr lang="hu-HU" i="1" dirty="0" smtClean="0"/>
              <a:t> tesztelés gyorsabb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11</a:t>
            </a:fld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3188970" y="3689604"/>
            <a:ext cx="8801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788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56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Kis cégnél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51560"/>
            <a:ext cx="10515600" cy="5125403"/>
          </a:xfrm>
        </p:spPr>
        <p:txBody>
          <a:bodyPr/>
          <a:lstStyle/>
          <a:p>
            <a:pPr marL="0" indent="0">
              <a:buNone/>
            </a:pPr>
            <a:r>
              <a:rPr lang="hu-HU" i="1" dirty="0" smtClean="0"/>
              <a:t>„Mindent egy munkavállaló végez, a felelősségek megosztására nincs lehetőség!”</a:t>
            </a:r>
          </a:p>
          <a:p>
            <a:pPr marL="0" indent="0">
              <a:buNone/>
            </a:pPr>
            <a:r>
              <a:rPr lang="hu-HU" dirty="0" smtClean="0"/>
              <a:t>Miért nem igaz ez?</a:t>
            </a:r>
          </a:p>
          <a:p>
            <a:pPr marL="514350" indent="-514350">
              <a:buAutoNum type="alphaUcParenR"/>
            </a:pPr>
            <a:r>
              <a:rPr lang="hu-HU" dirty="0" smtClean="0"/>
              <a:t>Ptk</a:t>
            </a:r>
            <a:r>
              <a:rPr lang="hu-HU" dirty="0"/>
              <a:t>.</a:t>
            </a:r>
            <a:r>
              <a:rPr lang="hu-HU" dirty="0" smtClean="0"/>
              <a:t> ügyvezetőre vonatkozó előírásai</a:t>
            </a:r>
          </a:p>
          <a:p>
            <a:pPr marL="514350" indent="-514350">
              <a:buAutoNum type="alphaUcParenR"/>
            </a:pPr>
            <a:r>
              <a:rPr lang="hu-HU" dirty="0" smtClean="0"/>
              <a:t>Bankszámla feletti rendelkezési jog kialakítása</a:t>
            </a:r>
          </a:p>
          <a:p>
            <a:pPr marL="514350" indent="-514350">
              <a:buAutoNum type="alphaUcParenR"/>
            </a:pPr>
            <a:r>
              <a:rPr lang="hu-HU" dirty="0" smtClean="0"/>
              <a:t>Szerződések aláírói</a:t>
            </a:r>
          </a:p>
          <a:p>
            <a:pPr marL="514350" indent="-514350">
              <a:buAutoNum type="alphaUcParenR"/>
            </a:pPr>
            <a:r>
              <a:rPr lang="hu-HU" dirty="0" smtClean="0"/>
              <a:t>NAV ügyek intézése</a:t>
            </a:r>
          </a:p>
          <a:p>
            <a:pPr marL="514350" indent="-514350">
              <a:buAutoNum type="alphaUcParenR"/>
            </a:pPr>
            <a:r>
              <a:rPr lang="hu-HU" dirty="0" smtClean="0"/>
              <a:t>Napi </a:t>
            </a:r>
            <a:r>
              <a:rPr lang="hu-HU" dirty="0" err="1" smtClean="0"/>
              <a:t>admin</a:t>
            </a:r>
            <a:r>
              <a:rPr lang="hu-HU" dirty="0" smtClean="0"/>
              <a:t> ügyek intézése pl. készpénzkezelés</a:t>
            </a:r>
          </a:p>
          <a:p>
            <a:pPr marL="514350" indent="-514350">
              <a:buAutoNum type="alphaUcParenR"/>
            </a:pPr>
            <a:r>
              <a:rPr lang="hu-HU" dirty="0" smtClean="0"/>
              <a:t>Könyvelés: könyvelő rendszerek automatikus kontrolljai</a:t>
            </a:r>
          </a:p>
          <a:p>
            <a:pPr marL="514350" indent="-514350">
              <a:buAutoNum type="alphaUcParenR"/>
            </a:pPr>
            <a:endParaRPr lang="hu-HU" dirty="0" smtClean="0"/>
          </a:p>
          <a:p>
            <a:pPr marL="0" indent="0">
              <a:buNone/>
            </a:pPr>
            <a:endParaRPr lang="hu-HU" i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105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Kontrollok fajtái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735079"/>
              </p:ext>
            </p:extLst>
          </p:nvPr>
        </p:nvGraphicFramePr>
        <p:xfrm>
          <a:off x="838200" y="1222375"/>
          <a:ext cx="10515600" cy="495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2756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2480" y="1736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7200" b="1" dirty="0" smtClean="0"/>
              <a:t>IT rendszerek megismerése</a:t>
            </a:r>
            <a:endParaRPr lang="hu-HU" sz="7200" b="1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777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0040" y="365125"/>
            <a:ext cx="11578590" cy="457835"/>
          </a:xfrm>
        </p:spPr>
        <p:txBody>
          <a:bodyPr>
            <a:noAutofit/>
          </a:bodyPr>
          <a:lstStyle/>
          <a:p>
            <a:r>
              <a:rPr lang="hu-HU" sz="3200" dirty="0" smtClean="0"/>
              <a:t>Miért fontos a könyvvizsgálat során az IT rendszerek megismerése?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620" y="880110"/>
            <a:ext cx="11247120" cy="5875020"/>
          </a:xfrm>
        </p:spPr>
        <p:txBody>
          <a:bodyPr>
            <a:noAutofit/>
          </a:bodyPr>
          <a:lstStyle/>
          <a:p>
            <a:r>
              <a:rPr lang="hu-HU" sz="2200" dirty="0" smtClean="0">
                <a:latin typeface="Calibri" panose="020F0502020204030204" pitchFamily="34" charset="0"/>
              </a:rPr>
              <a:t>A </a:t>
            </a:r>
            <a:r>
              <a:rPr lang="hu-HU" sz="2200" dirty="0">
                <a:latin typeface="Calibri" panose="020F0502020204030204" pitchFamily="34" charset="0"/>
              </a:rPr>
              <a:t>technológia gyors fejlődése;</a:t>
            </a:r>
          </a:p>
          <a:p>
            <a:r>
              <a:rPr lang="hu-HU" sz="2200" dirty="0" smtClean="0">
                <a:latin typeface="Calibri" panose="020F0502020204030204" pitchFamily="34" charset="0"/>
              </a:rPr>
              <a:t>Bizalmas </a:t>
            </a:r>
            <a:r>
              <a:rPr lang="hu-HU" sz="2200" dirty="0">
                <a:latin typeface="Calibri" panose="020F0502020204030204" pitchFamily="34" charset="0"/>
              </a:rPr>
              <a:t>adatok </a:t>
            </a:r>
            <a:r>
              <a:rPr lang="hu-HU" sz="2200" dirty="0" smtClean="0">
                <a:latin typeface="Calibri" panose="020F0502020204030204" pitchFamily="34" charset="0"/>
              </a:rPr>
              <a:t>kezelése és nyilvánosságra </a:t>
            </a:r>
            <a:r>
              <a:rPr lang="hu-HU" sz="2200" dirty="0">
                <a:latin typeface="Calibri" panose="020F0502020204030204" pitchFamily="34" charset="0"/>
              </a:rPr>
              <a:t>kerülése;</a:t>
            </a:r>
          </a:p>
          <a:p>
            <a:r>
              <a:rPr lang="hu-HU" sz="2200" dirty="0" smtClean="0">
                <a:latin typeface="Calibri" panose="020F0502020204030204" pitchFamily="34" charset="0"/>
              </a:rPr>
              <a:t>Rosszindulatú hacker </a:t>
            </a:r>
            <a:r>
              <a:rPr lang="hu-HU" sz="2200" dirty="0">
                <a:latin typeface="Calibri" panose="020F0502020204030204" pitchFamily="34" charset="0"/>
              </a:rPr>
              <a:t>támadások;</a:t>
            </a:r>
          </a:p>
          <a:p>
            <a:r>
              <a:rPr lang="hu-HU" sz="2200" dirty="0" smtClean="0">
                <a:latin typeface="Calibri" panose="020F0502020204030204" pitchFamily="34" charset="0"/>
              </a:rPr>
              <a:t>Az IT rendszerekben </a:t>
            </a:r>
            <a:r>
              <a:rPr lang="hu-HU" sz="2200" dirty="0">
                <a:latin typeface="Calibri" panose="020F0502020204030204" pitchFamily="34" charset="0"/>
              </a:rPr>
              <a:t>felhalmozott nagy mennyiségű adat manuális módon már nem </a:t>
            </a:r>
            <a:r>
              <a:rPr lang="hu-HU" sz="2200" dirty="0" smtClean="0">
                <a:latin typeface="Calibri" panose="020F0502020204030204" pitchFamily="34" charset="0"/>
              </a:rPr>
              <a:t>ellenőrizhető</a:t>
            </a:r>
            <a:r>
              <a:rPr lang="hu-HU" sz="2200" dirty="0">
                <a:latin typeface="Calibri" panose="020F0502020204030204" pitchFamily="34" charset="0"/>
              </a:rPr>
              <a:t> </a:t>
            </a:r>
            <a:r>
              <a:rPr lang="hu-HU" sz="2200" dirty="0" smtClean="0">
                <a:latin typeface="Calibri" panose="020F0502020204030204" pitchFamily="34" charset="0"/>
              </a:rPr>
              <a:t>(CAAT);</a:t>
            </a:r>
            <a:endParaRPr lang="hu-HU" sz="2200" dirty="0">
              <a:latin typeface="Calibri" panose="020F0502020204030204" pitchFamily="34" charset="0"/>
            </a:endParaRPr>
          </a:p>
          <a:p>
            <a:r>
              <a:rPr lang="hu-HU" sz="2200" dirty="0" smtClean="0">
                <a:latin typeface="Calibri" panose="020F0502020204030204" pitchFamily="34" charset="0"/>
              </a:rPr>
              <a:t>A </a:t>
            </a:r>
            <a:r>
              <a:rPr lang="hu-HU" sz="2200" dirty="0">
                <a:latin typeface="Calibri" panose="020F0502020204030204" pitchFamily="34" charset="0"/>
              </a:rPr>
              <a:t>vállalkozás belső információs </a:t>
            </a:r>
            <a:r>
              <a:rPr lang="hu-HU" sz="2200" dirty="0" smtClean="0">
                <a:latin typeface="Calibri" panose="020F0502020204030204" pitchFamily="34" charset="0"/>
              </a:rPr>
              <a:t>rendszereinek, </a:t>
            </a:r>
            <a:r>
              <a:rPr lang="hu-HU" sz="2200" dirty="0">
                <a:latin typeface="Calibri" panose="020F0502020204030204" pitchFamily="34" charset="0"/>
              </a:rPr>
              <a:t>a hálózat használatának engedélyezése a munkatársak munkahelyi, otthoni, vagy szervezeten kívüli számítógépeiről;</a:t>
            </a:r>
          </a:p>
          <a:p>
            <a:r>
              <a:rPr lang="hu-HU" sz="2200" dirty="0" smtClean="0">
                <a:latin typeface="Calibri" panose="020F0502020204030204" pitchFamily="34" charset="0"/>
              </a:rPr>
              <a:t>Az </a:t>
            </a:r>
            <a:r>
              <a:rPr lang="hu-HU" sz="2200" dirty="0">
                <a:latin typeface="Calibri" panose="020F0502020204030204" pitchFamily="34" charset="0"/>
              </a:rPr>
              <a:t>adatok biztonsága, védelme hagyományos eszközökkel már nem biztosítható;</a:t>
            </a:r>
          </a:p>
          <a:p>
            <a:r>
              <a:rPr lang="hu-HU" sz="2200" dirty="0" smtClean="0">
                <a:latin typeface="Calibri" panose="020F0502020204030204" pitchFamily="34" charset="0"/>
              </a:rPr>
              <a:t>Olyan </a:t>
            </a:r>
            <a:r>
              <a:rPr lang="hu-HU" sz="2200" dirty="0">
                <a:latin typeface="Calibri" panose="020F0502020204030204" pitchFamily="34" charset="0"/>
              </a:rPr>
              <a:t>rendszerekre vagy programokra való támaszkodás, amelyek pontatlanul dolgoznak fel adatokat vagy pontatlan adatokat dolgoznak fel;</a:t>
            </a:r>
          </a:p>
          <a:p>
            <a:r>
              <a:rPr lang="hu-HU" sz="2200" dirty="0" smtClean="0">
                <a:latin typeface="Calibri" panose="020F0502020204030204" pitchFamily="34" charset="0"/>
              </a:rPr>
              <a:t>Rendszerek </a:t>
            </a:r>
            <a:r>
              <a:rPr lang="hu-HU" sz="2200" dirty="0">
                <a:latin typeface="Calibri" panose="020F0502020204030204" pitchFamily="34" charset="0"/>
              </a:rPr>
              <a:t>vagy programok jogosulatlan változtatásai;</a:t>
            </a:r>
          </a:p>
          <a:p>
            <a:r>
              <a:rPr lang="hu-HU" sz="2200" dirty="0" smtClean="0">
                <a:latin typeface="Calibri" panose="020F0502020204030204" pitchFamily="34" charset="0"/>
              </a:rPr>
              <a:t>Rendszerek </a:t>
            </a:r>
            <a:r>
              <a:rPr lang="hu-HU" sz="2200" dirty="0">
                <a:latin typeface="Calibri" panose="020F0502020204030204" pitchFamily="34" charset="0"/>
              </a:rPr>
              <a:t>vagy programok szükséges változtatásainak elmaradása;</a:t>
            </a:r>
          </a:p>
          <a:p>
            <a:r>
              <a:rPr lang="hu-HU" sz="2200" dirty="0" smtClean="0">
                <a:latin typeface="Calibri" panose="020F0502020204030204" pitchFamily="34" charset="0"/>
              </a:rPr>
              <a:t>Annak </a:t>
            </a:r>
            <a:r>
              <a:rPr lang="hu-HU" sz="2200" dirty="0">
                <a:latin typeface="Calibri" panose="020F0502020204030204" pitchFamily="34" charset="0"/>
              </a:rPr>
              <a:t>lehetősége, hogy az IT munkatársak a számukra kijelölt feladatokhoz szükséges hozzáférésen felüli hozzáférési privilégiumokhoz jutnak, </a:t>
            </a:r>
            <a:r>
              <a:rPr lang="hu-HU" sz="2200" dirty="0" smtClean="0">
                <a:latin typeface="Calibri" panose="020F0502020204030204" pitchFamily="34" charset="0"/>
              </a:rPr>
              <a:t>rontva </a:t>
            </a:r>
            <a:r>
              <a:rPr lang="hu-HU" sz="2200" dirty="0">
                <a:latin typeface="Calibri" panose="020F0502020204030204" pitchFamily="34" charset="0"/>
              </a:rPr>
              <a:t>ezáltal a feladatok </a:t>
            </a:r>
            <a:r>
              <a:rPr lang="hu-HU" sz="2200" dirty="0" smtClean="0">
                <a:latin typeface="Calibri" panose="020F0502020204030204" pitchFamily="34" charset="0"/>
              </a:rPr>
              <a:t>szétválasztását</a:t>
            </a:r>
            <a:endParaRPr lang="hu-HU" sz="2200" dirty="0">
              <a:latin typeface="Calibri" panose="020F0502020204030204" pitchFamily="34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495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43260" cy="1325563"/>
          </a:xfrm>
        </p:spPr>
        <p:txBody>
          <a:bodyPr/>
          <a:lstStyle/>
          <a:p>
            <a:r>
              <a:rPr lang="hu-HU" dirty="0" smtClean="0"/>
              <a:t>Mit kell az IT rendszerek megismerése érdekében tennie a könyvvizsgálónak?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9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/>
              <a:t>M</a:t>
            </a:r>
            <a:r>
              <a:rPr lang="hu-HU" dirty="0" smtClean="0"/>
              <a:t>egfelelő </a:t>
            </a:r>
            <a:r>
              <a:rPr lang="hu-HU" dirty="0"/>
              <a:t>ismeretet kell szereznie a pénzügyi beszámoló szempontjából </a:t>
            </a:r>
            <a:r>
              <a:rPr lang="hu-HU" dirty="0" smtClean="0"/>
              <a:t>jelentő információs </a:t>
            </a:r>
            <a:r>
              <a:rPr lang="hu-HU" dirty="0"/>
              <a:t>rendszerről, ideértve a kapcsolódó üzleti tevékenységeket </a:t>
            </a:r>
            <a:r>
              <a:rPr lang="hu-HU" dirty="0" smtClean="0"/>
              <a:t>is:</a:t>
            </a:r>
            <a:endParaRPr lang="hu-HU" dirty="0"/>
          </a:p>
          <a:p>
            <a:r>
              <a:rPr lang="hu-HU" dirty="0" smtClean="0"/>
              <a:t>a beszámoló szempontjából </a:t>
            </a:r>
            <a:r>
              <a:rPr lang="hu-HU" dirty="0"/>
              <a:t>jelentős </a:t>
            </a:r>
            <a:r>
              <a:rPr lang="hu-HU" dirty="0" smtClean="0"/>
              <a:t>ügyletcsoportok megismerése;</a:t>
            </a:r>
            <a:endParaRPr lang="hu-HU" dirty="0"/>
          </a:p>
          <a:p>
            <a:r>
              <a:rPr lang="hu-HU" dirty="0" smtClean="0"/>
              <a:t>azoknak </a:t>
            </a:r>
            <a:r>
              <a:rPr lang="hu-HU" dirty="0"/>
              <a:t>a </a:t>
            </a:r>
            <a:r>
              <a:rPr lang="hu-HU" dirty="0" smtClean="0"/>
              <a:t>módszereknek a megismerése, </a:t>
            </a:r>
            <a:r>
              <a:rPr lang="hu-HU" dirty="0"/>
              <a:t>amelyekkel az ügyleteket létrehozták, nyilvántartották, feldolgozták és a </a:t>
            </a:r>
            <a:r>
              <a:rPr lang="hu-HU" dirty="0" smtClean="0"/>
              <a:t>beszámolóban </a:t>
            </a:r>
            <a:r>
              <a:rPr lang="hu-HU" dirty="0"/>
              <a:t>szerepeltették;</a:t>
            </a:r>
          </a:p>
          <a:p>
            <a:r>
              <a:rPr lang="hu-HU" dirty="0" smtClean="0"/>
              <a:t>a számviteli </a:t>
            </a:r>
            <a:r>
              <a:rPr lang="hu-HU" dirty="0"/>
              <a:t>analitikák, az azokat alátámasztó információk és </a:t>
            </a:r>
            <a:r>
              <a:rPr lang="hu-HU" dirty="0" smtClean="0"/>
              <a:t>a beszámolóban  szereplő számlák tartalmának ismerete, </a:t>
            </a:r>
            <a:r>
              <a:rPr lang="hu-HU" dirty="0"/>
              <a:t>amelyek az ügyletek létrehozásához, nyilvántartásához, feldolgozásához és jelentésbe foglalásához kapcsolódnak;</a:t>
            </a:r>
          </a:p>
          <a:p>
            <a:r>
              <a:rPr lang="hu-HU" dirty="0"/>
              <a:t>a</a:t>
            </a:r>
            <a:r>
              <a:rPr lang="hu-HU" dirty="0" smtClean="0"/>
              <a:t>z IT rendszerben hogyan rögzítik </a:t>
            </a:r>
            <a:r>
              <a:rPr lang="hu-HU" dirty="0"/>
              <a:t>a </a:t>
            </a:r>
            <a:r>
              <a:rPr lang="hu-HU" dirty="0" smtClean="0"/>
              <a:t>beszámoló szempontjából </a:t>
            </a:r>
            <a:r>
              <a:rPr lang="hu-HU" dirty="0"/>
              <a:t>jelentős ügyletcsoportokon kívüli </a:t>
            </a:r>
            <a:r>
              <a:rPr lang="hu-HU" dirty="0" smtClean="0"/>
              <a:t>eseményeket, vannak-e abban automatikus kontrollok;</a:t>
            </a:r>
            <a:endParaRPr lang="hu-HU" dirty="0"/>
          </a:p>
          <a:p>
            <a:r>
              <a:rPr lang="hu-HU" dirty="0" smtClean="0"/>
              <a:t>a beszámoló készítésének folyamata</a:t>
            </a:r>
            <a:r>
              <a:rPr lang="hu-HU" dirty="0"/>
              <a:t> </a:t>
            </a:r>
            <a:r>
              <a:rPr lang="hu-HU" dirty="0" smtClean="0"/>
              <a:t>(zárási folyamat vizsgálata)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351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4340" y="365125"/>
            <a:ext cx="10919460" cy="1325563"/>
          </a:xfrm>
        </p:spPr>
        <p:txBody>
          <a:bodyPr/>
          <a:lstStyle/>
          <a:p>
            <a:r>
              <a:rPr lang="hu-HU" dirty="0" smtClean="0"/>
              <a:t>Hogyan végezhető el az IT rendszerek megismerése?</a:t>
            </a: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8052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459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4985"/>
          </a:xfrm>
        </p:spPr>
        <p:txBody>
          <a:bodyPr>
            <a:normAutofit fontScale="90000"/>
          </a:bodyPr>
          <a:lstStyle/>
          <a:p>
            <a:r>
              <a:rPr lang="hu-HU" sz="3600" dirty="0" smtClean="0"/>
              <a:t>Melyek az IT rendszer megismerésének területei</a:t>
            </a:r>
            <a:endParaRPr lang="hu-HU" sz="36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010694"/>
              </p:ext>
            </p:extLst>
          </p:nvPr>
        </p:nvGraphicFramePr>
        <p:xfrm>
          <a:off x="377190" y="982980"/>
          <a:ext cx="11475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60"/>
                <a:gridCol w="8595360"/>
              </a:tblGrid>
              <a:tr h="320040">
                <a:tc>
                  <a:txBody>
                    <a:bodyPr/>
                    <a:lstStyle/>
                    <a:p>
                      <a:r>
                        <a:rPr lang="hu-HU" dirty="0" smtClean="0"/>
                        <a:t>Feladat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Cél: annak megismerése, hogy az IT rendszer mennyire komplex és  működése ellenőrzött-e?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IT infrastruktúra megismerése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Megmutatja az egyes informatikai eszközök és rendszerek, valamint a köztük lévő kapcsolatokat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dirty="0" smtClean="0"/>
                        <a:t>és összefüggéseket.</a:t>
                      </a:r>
                      <a:endParaRPr lang="hu-H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Hálózati HW topológia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az informatikai hálózat(ok)</a:t>
                      </a:r>
                      <a:r>
                        <a:rPr lang="hu-HU" sz="2000" dirty="0" err="1" smtClean="0"/>
                        <a:t>ról</a:t>
                      </a:r>
                      <a:r>
                        <a:rPr lang="hu-HU" sz="2000" dirty="0" smtClean="0"/>
                        <a:t> kérünk egy egyszerű ábrázolást, melyen azonosíthatóak a lényeges feldolgozási és felhasználói helyek, valamint a fontosabb hálózati hardver elemek</a:t>
                      </a:r>
                      <a:endParaRPr lang="hu-H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Alkalmazott</a:t>
                      </a:r>
                      <a:r>
                        <a:rPr lang="hu-HU" sz="2000" baseline="0" dirty="0" smtClean="0"/>
                        <a:t> szoftverek és azok alkalmazásai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leltár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dirty="0" smtClean="0"/>
                        <a:t>a szervezet által üzemeltetett eszközökről a megismerésükhöz szükséges paraméterekkel. </a:t>
                      </a:r>
                      <a:endParaRPr lang="hu-H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Az IT tevékenység megismerése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 kell mérni, hogy a vizsgált vállalkozás milyen informatikai üzemeltetési, fejlesztési tevékenységeket végez, erre milyen szervezeti keretet alakított ki és milyen szabályozásokat alkalmaz.</a:t>
                      </a:r>
                      <a:endParaRPr lang="hu-H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Interjú az IT személyzettel, vezetőkkel és felhasználókkal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kérdőív kitöltése alapján ,</a:t>
                      </a:r>
                      <a:r>
                        <a:rPr lang="hu-HU" sz="2000" baseline="0" dirty="0" smtClean="0"/>
                        <a:t> amelyre </a:t>
                      </a:r>
                      <a:r>
                        <a:rPr lang="hu-HU" sz="2000" dirty="0" smtClean="0"/>
                        <a:t>elsődlegesen az IT szervezeti egység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dirty="0" smtClean="0"/>
                        <a:t>vezetőjét valamint az adott felhasználói szoftvert alkalmazó funkcionális terület vezetőjét/vezetőit kell felkérni. </a:t>
                      </a:r>
                      <a:endParaRPr lang="hu-H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Egyéb</a:t>
                      </a:r>
                      <a:r>
                        <a:rPr lang="hu-HU" sz="2000" baseline="0" dirty="0" smtClean="0"/>
                        <a:t> kérdések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üzemeltetés, fejlesztés, stratégiák, feladatkörök szétválasztásának vizsgálata,</a:t>
                      </a:r>
                      <a:r>
                        <a:rPr lang="hu-HU" sz="2000" baseline="0" dirty="0" smtClean="0"/>
                        <a:t> kontrollok (fizikai és működési) működésének vizsgálata, hozzáférések vizsgálata</a:t>
                      </a:r>
                      <a:endParaRPr lang="hu-H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40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Kiemelt területek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Működésfolytonosság vizsgálata</a:t>
            </a:r>
          </a:p>
          <a:p>
            <a:r>
              <a:rPr lang="hu-HU" dirty="0" smtClean="0"/>
              <a:t>Új fejlesztések esetén adatmigráció, tesztelések és éles indítás megvalósulása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Audit szoftverekben szereplő kérdőívek szerepe és elégségessége.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020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minőségellenőrzés megállapításai a rendszerfelméréssel kapcsolatban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6780" y="1143000"/>
            <a:ext cx="10515600" cy="5292089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könyvvizsgáló a vizsgált cégen belül működő folyamatok megismerését nem dokumentálta</a:t>
            </a:r>
          </a:p>
          <a:p>
            <a:r>
              <a:rPr lang="hu-HU" dirty="0" smtClean="0"/>
              <a:t>A könyvvizsgáló a vizsgált cégen belül működő folyamatok megismerését csak a könyvvizsgálói szoftver által erre a célra felkínált kérdőívben szereplő kérdésekre adott „igen/nem” válaszokkal dokumentálta</a:t>
            </a:r>
          </a:p>
          <a:p>
            <a:r>
              <a:rPr lang="hu-HU" dirty="0" smtClean="0"/>
              <a:t>A könyvvizsgáló a vizsgált cégen belül működő folyamatokat megismerte, de annak működési hatékonyságára vonatkozóan teszteléseket nem vagy nem kellő mintaszámmal végzett</a:t>
            </a:r>
          </a:p>
          <a:p>
            <a:r>
              <a:rPr lang="hu-HU" dirty="0" smtClean="0"/>
              <a:t>A könyvvizsgáló kizárólag </a:t>
            </a:r>
            <a:r>
              <a:rPr lang="hu-HU" dirty="0" err="1" smtClean="0"/>
              <a:t>szubsztantív</a:t>
            </a:r>
            <a:r>
              <a:rPr lang="hu-HU" dirty="0" smtClean="0"/>
              <a:t> tesztelést alapján szerzett bizonyítékokat, de ennek okát a tervezési dokumentumban nem indokolta</a:t>
            </a:r>
          </a:p>
          <a:p>
            <a:r>
              <a:rPr lang="hu-HU" dirty="0" smtClean="0"/>
              <a:t>A könyvvizsgáló a folyamatok megismerésére vonatkozóan nem készített ún. rotációs tervet</a:t>
            </a:r>
          </a:p>
          <a:p>
            <a:r>
              <a:rPr lang="hu-HU" dirty="0" smtClean="0"/>
              <a:t>A könyvvizsgáló az előző évben megismert folyamat működésének a rotációs tervre hivatkozva annak ellenére nem tesztelte, hogy az jelentősen változott az előző év óta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6273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Mikor jól kontrollált egy IT rendszer? (példák folyt.)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31570"/>
            <a:ext cx="10515600" cy="5045393"/>
          </a:xfrm>
        </p:spPr>
        <p:txBody>
          <a:bodyPr/>
          <a:lstStyle/>
          <a:p>
            <a:r>
              <a:rPr lang="hu-HU" dirty="0" smtClean="0"/>
              <a:t>Vannak IT szabályzatok</a:t>
            </a:r>
          </a:p>
          <a:p>
            <a:r>
              <a:rPr lang="hu-HU" dirty="0" smtClean="0"/>
              <a:t>Vezetői jóváhagyás szükséges a programok változtatásához</a:t>
            </a:r>
          </a:p>
          <a:p>
            <a:r>
              <a:rPr lang="hu-HU" dirty="0" smtClean="0"/>
              <a:t>Van programleírás, amely kiterjed a változtatásokra is</a:t>
            </a:r>
          </a:p>
          <a:p>
            <a:r>
              <a:rPr lang="hu-HU" dirty="0" smtClean="0"/>
              <a:t>Tesztrendszereket alkalmaztak és a felhasználók aktívan részt vesznek a rendszerek tesztelésében</a:t>
            </a:r>
          </a:p>
          <a:p>
            <a:r>
              <a:rPr lang="hu-HU" dirty="0" smtClean="0"/>
              <a:t>Csak vezetői engedéllyel indulnak az éles rendszerek</a:t>
            </a:r>
          </a:p>
          <a:p>
            <a:r>
              <a:rPr lang="hu-HU" dirty="0" smtClean="0"/>
              <a:t>Vannak rendszeres biztonsági mentések és azokat elkülönített helyen tárolják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HW-ek</a:t>
            </a:r>
            <a:r>
              <a:rPr lang="hu-HU" dirty="0" smtClean="0"/>
              <a:t> védelme megfelelő (szerverszoba és oda bejárás, laptopok védelme, USB </a:t>
            </a:r>
            <a:r>
              <a:rPr lang="hu-HU" dirty="0" err="1" smtClean="0"/>
              <a:t>stick-ek</a:t>
            </a:r>
            <a:r>
              <a:rPr lang="hu-HU" dirty="0" smtClean="0"/>
              <a:t> használata)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3555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r>
              <a:rPr lang="hu-HU" dirty="0" smtClean="0"/>
              <a:t>Mikor jól kontrollált egy IT rendszer? (példák)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31570"/>
            <a:ext cx="10515600" cy="528066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Az alkalmazottak értesülnek a biztonsági szabályokról </a:t>
            </a:r>
            <a:r>
              <a:rPr lang="hu-HU" dirty="0" err="1" smtClean="0"/>
              <a:t>sé</a:t>
            </a:r>
            <a:r>
              <a:rPr lang="hu-HU" dirty="0" smtClean="0"/>
              <a:t> azok változásairól</a:t>
            </a:r>
          </a:p>
          <a:p>
            <a:r>
              <a:rPr lang="hu-HU" dirty="0" smtClean="0"/>
              <a:t>Létezik funkcionálisan különálló IT szakember vagy szervezet, amelynek nincsenek könyvelési feladatai</a:t>
            </a:r>
          </a:p>
          <a:p>
            <a:r>
              <a:rPr lang="hu-HU" dirty="0" smtClean="0"/>
              <a:t>Mindenkinek önálló felhasználói fiókja van</a:t>
            </a:r>
          </a:p>
          <a:p>
            <a:r>
              <a:rPr lang="hu-HU" dirty="0" smtClean="0"/>
              <a:t>A jelszavak változtatása rendszeresen (1-2 havonta) kötelező és azok formai előírásai megfelelőek</a:t>
            </a:r>
          </a:p>
          <a:p>
            <a:r>
              <a:rPr lang="hu-HU" dirty="0" smtClean="0"/>
              <a:t>Bizonyos számú sikertelen bejelentkezés után a fiók inaktívvá válik-e?</a:t>
            </a:r>
          </a:p>
          <a:p>
            <a:r>
              <a:rPr lang="hu-HU" dirty="0" smtClean="0"/>
              <a:t>A biztonsági beállításokat ellenőrzik és karbantartják</a:t>
            </a:r>
          </a:p>
          <a:p>
            <a:r>
              <a:rPr lang="hu-HU" dirty="0" smtClean="0"/>
              <a:t>A kilépőket törlik-e a rendszerből?</a:t>
            </a:r>
          </a:p>
          <a:p>
            <a:r>
              <a:rPr lang="hu-HU" dirty="0" smtClean="0"/>
              <a:t>A rendszeradminisztrátorok munkáját naplózzák-e?</a:t>
            </a:r>
          </a:p>
          <a:p>
            <a:r>
              <a:rPr lang="hu-HU" dirty="0" smtClean="0"/>
              <a:t>Nincsenek összeférhetetlen hozzáférések</a:t>
            </a:r>
          </a:p>
          <a:p>
            <a:r>
              <a:rPr lang="hu-HU" dirty="0" smtClean="0"/>
              <a:t>Könyveltek-e hétvégén is, ha igen, akkor azt engedélyezték-e?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75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9091" y="365125"/>
            <a:ext cx="10884023" cy="1325563"/>
          </a:xfrm>
        </p:spPr>
        <p:txBody>
          <a:bodyPr/>
          <a:lstStyle/>
          <a:p>
            <a:r>
              <a:rPr lang="hu-HU" dirty="0" smtClean="0"/>
              <a:t>Rendszerek felmérése, mint a könyvvizsgálat egyik eszköze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beszámoló a vizsgált társaságon belül működő rendszerek által szolgáltatott adatokból áll össze</a:t>
            </a:r>
          </a:p>
          <a:p>
            <a:r>
              <a:rPr lang="hu-HU" dirty="0" smtClean="0"/>
              <a:t>Kritikus audit területekre vonatkozó folyamatokat kell megismerni</a:t>
            </a:r>
          </a:p>
          <a:p>
            <a:pPr marL="6454775" lvl="8" indent="0"/>
            <a:endParaRPr lang="hu-HU" dirty="0" smtClean="0"/>
          </a:p>
          <a:p>
            <a:pPr marL="6099175" lvl="8" indent="0"/>
            <a:r>
              <a:rPr lang="hu-HU" sz="2800" dirty="0" smtClean="0">
                <a:solidFill>
                  <a:srgbClr val="0070C0"/>
                </a:solidFill>
              </a:rPr>
              <a:t>Megismerni, hogy az egyes folyamatok során </a:t>
            </a:r>
            <a:r>
              <a:rPr lang="hu-HU" sz="2800" b="1" dirty="0" smtClean="0">
                <a:solidFill>
                  <a:srgbClr val="0070C0"/>
                </a:solidFill>
              </a:rPr>
              <a:t>honnan és milyen tartalmú adatok </a:t>
            </a:r>
            <a:r>
              <a:rPr lang="hu-HU" sz="2800" dirty="0" smtClean="0">
                <a:solidFill>
                  <a:srgbClr val="0070C0"/>
                </a:solidFill>
              </a:rPr>
              <a:t>kerülnek a beszámoló összeállításhoz szükséges rendszerekbe és azok </a:t>
            </a:r>
            <a:r>
              <a:rPr lang="hu-HU" sz="2800" b="1" dirty="0" smtClean="0">
                <a:solidFill>
                  <a:srgbClr val="0070C0"/>
                </a:solidFill>
              </a:rPr>
              <a:t>tartalmazhatnak-e hibákat</a:t>
            </a:r>
            <a:r>
              <a:rPr lang="hu-HU" sz="2800" dirty="0" smtClean="0">
                <a:solidFill>
                  <a:srgbClr val="0070C0"/>
                </a:solidFill>
              </a:rPr>
              <a:t>?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3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828" y="3044031"/>
            <a:ext cx="5708344" cy="367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1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11649" cy="771217"/>
          </a:xfrm>
        </p:spPr>
        <p:txBody>
          <a:bodyPr>
            <a:normAutofit/>
          </a:bodyPr>
          <a:lstStyle/>
          <a:p>
            <a:r>
              <a:rPr lang="hu-HU" dirty="0" smtClean="0"/>
              <a:t>Folyamatok típusai 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848884"/>
              </p:ext>
            </p:extLst>
          </p:nvPr>
        </p:nvGraphicFramePr>
        <p:xfrm>
          <a:off x="548195" y="1136342"/>
          <a:ext cx="1100165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36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461"/>
          </a:xfrm>
        </p:spPr>
        <p:txBody>
          <a:bodyPr/>
          <a:lstStyle/>
          <a:p>
            <a:r>
              <a:rPr lang="hu-HU" dirty="0" smtClean="0"/>
              <a:t>A rendszerfelmérés lépései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076164"/>
              </p:ext>
            </p:extLst>
          </p:nvPr>
        </p:nvGraphicFramePr>
        <p:xfrm>
          <a:off x="838200" y="1465263"/>
          <a:ext cx="10515600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740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rendszerfelmérés módszerei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867089"/>
              </p:ext>
            </p:extLst>
          </p:nvPr>
        </p:nvGraphicFramePr>
        <p:xfrm>
          <a:off x="838200" y="1455938"/>
          <a:ext cx="10515600" cy="472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97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2963" y="365125"/>
            <a:ext cx="11487705" cy="1028669"/>
          </a:xfrm>
        </p:spPr>
        <p:txBody>
          <a:bodyPr/>
          <a:lstStyle/>
          <a:p>
            <a:r>
              <a:rPr lang="hu-HU" dirty="0" smtClean="0"/>
              <a:t>Mire használjuk a rendszerfelmérés eredményét?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478065"/>
              </p:ext>
            </p:extLst>
          </p:nvPr>
        </p:nvGraphicFramePr>
        <p:xfrm>
          <a:off x="550863" y="1473200"/>
          <a:ext cx="10802937" cy="470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7</a:t>
            </a:fld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8389620" y="1383030"/>
            <a:ext cx="29832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Bármely módszert választjuk, az alapvető</a:t>
            </a:r>
          </a:p>
          <a:p>
            <a:r>
              <a:rPr lang="hu-HU" sz="2800" b="1" dirty="0" smtClean="0"/>
              <a:t>eljárásokat </a:t>
            </a:r>
            <a:r>
              <a:rPr lang="hu-HU" sz="2800" b="1" dirty="0" smtClean="0">
                <a:solidFill>
                  <a:srgbClr val="FF0000"/>
                </a:solidFill>
              </a:rPr>
              <a:t>SOHA </a:t>
            </a:r>
            <a:r>
              <a:rPr lang="hu-HU" sz="2800" b="1" dirty="0" smtClean="0"/>
              <a:t>nem hagyhatjuk el!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40030" y="1394460"/>
            <a:ext cx="24917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 smtClean="0"/>
              <a:t>Ha a </a:t>
            </a:r>
            <a:r>
              <a:rPr lang="hu-HU" sz="2200" b="1" dirty="0" err="1" smtClean="0"/>
              <a:t>szubsztantív</a:t>
            </a:r>
            <a:r>
              <a:rPr lang="hu-HU" sz="2200" b="1" dirty="0" smtClean="0"/>
              <a:t> tesztelést választottuk, </a:t>
            </a:r>
            <a:r>
              <a:rPr lang="hu-HU" sz="2200" dirty="0" smtClean="0"/>
              <a:t>akkor </a:t>
            </a:r>
          </a:p>
          <a:p>
            <a:pPr marL="457200" indent="-457200">
              <a:buAutoNum type="alphaLcParenR"/>
            </a:pPr>
            <a:r>
              <a:rPr lang="hu-HU" sz="2200" dirty="0" smtClean="0"/>
              <a:t>azt indokolni kell, </a:t>
            </a:r>
          </a:p>
          <a:p>
            <a:pPr marL="457200" indent="-457200">
              <a:buAutoNum type="alphaLcParenR"/>
            </a:pPr>
            <a:r>
              <a:rPr lang="hu-HU" sz="2200" dirty="0" smtClean="0"/>
              <a:t>ekkor a rendszerek megismerése a fontos, </a:t>
            </a:r>
          </a:p>
          <a:p>
            <a:pPr marL="457200" indent="-457200">
              <a:buAutoNum type="alphaLcParenR"/>
            </a:pPr>
            <a:r>
              <a:rPr lang="hu-HU" sz="2200" dirty="0" smtClean="0"/>
              <a:t>a tesztelést  ilyenkor már nem biztos, hogy el kell végezni.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57942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Hogyan dokumentáljuk a rendszerfelmérést?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80730"/>
            <a:ext cx="10515600" cy="4996233"/>
          </a:xfrm>
        </p:spPr>
        <p:txBody>
          <a:bodyPr/>
          <a:lstStyle/>
          <a:p>
            <a:r>
              <a:rPr lang="hu-HU" dirty="0" smtClean="0"/>
              <a:t>Szövegesen leírjuk a folyamatot (szabályzatra utalni nem elég, könyvvizsgálati szempontok!)</a:t>
            </a:r>
          </a:p>
          <a:p>
            <a:r>
              <a:rPr lang="hu-HU" dirty="0" smtClean="0"/>
              <a:t>Folyamatábrát rajzolunk (nem kötelező!)</a:t>
            </a:r>
          </a:p>
          <a:p>
            <a:r>
              <a:rPr lang="hu-HU" dirty="0" smtClean="0"/>
              <a:t>Tesztelt minta azonosítóit felvezetjük a munkalapra és jelöljük, hogy a kontroll hatékony volt-e vagy sem?</a:t>
            </a:r>
          </a:p>
          <a:p>
            <a:r>
              <a:rPr lang="hu-HU" dirty="0" smtClean="0"/>
              <a:t>A tapasztalatok alapján konklúziót vonunk le.</a:t>
            </a:r>
          </a:p>
          <a:p>
            <a:endParaRPr lang="hu-HU" dirty="0"/>
          </a:p>
          <a:p>
            <a:r>
              <a:rPr lang="hu-HU" dirty="0" smtClean="0"/>
              <a:t>Könyvvizsgálati szoftverek által felkínált kérdőívek szerepe.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278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365125"/>
            <a:ext cx="11258550" cy="457835"/>
          </a:xfrm>
        </p:spPr>
        <p:txBody>
          <a:bodyPr>
            <a:noAutofit/>
          </a:bodyPr>
          <a:lstStyle/>
          <a:p>
            <a:r>
              <a:rPr lang="hu-HU" sz="3200" dirty="0" smtClean="0"/>
              <a:t>Példa–beszerzési folyamat megismerése–terület: készlet, szállító</a:t>
            </a:r>
            <a:endParaRPr lang="hu-HU" sz="32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728497"/>
              </p:ext>
            </p:extLst>
          </p:nvPr>
        </p:nvGraphicFramePr>
        <p:xfrm>
          <a:off x="411480" y="949325"/>
          <a:ext cx="1130427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3155"/>
                <a:gridCol w="1527497"/>
                <a:gridCol w="1444610"/>
                <a:gridCol w="230900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Folyamat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Ki végzi?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IT rendszer?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Kontroll manuális vagy automatizált?</a:t>
                      </a:r>
                      <a:endParaRPr lang="hu-HU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 szállító által</a:t>
                      </a:r>
                      <a:r>
                        <a:rPr lang="hu-HU" sz="2000" i="1" baseline="0" dirty="0" smtClean="0"/>
                        <a:t> hozott készletet a raktáros átveszi, és összehasonlítja a szállítólevelet az általa ténylegesen megszámolt tételekkel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raktáros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-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>
                          <a:solidFill>
                            <a:srgbClr val="FF0000"/>
                          </a:solidFill>
                        </a:rPr>
                        <a:t>manuális</a:t>
                      </a:r>
                      <a:endParaRPr lang="hu-HU" sz="2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 raktáros kiállítja a bevét jegyet és 1 pld-t elküld s Beszerzési osztálynak a szállítólevéllel együtt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raktáros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Raktári</a:t>
                      </a:r>
                      <a:r>
                        <a:rPr lang="hu-HU" sz="2000" i="1" baseline="0" dirty="0" smtClean="0"/>
                        <a:t> </a:t>
                      </a:r>
                      <a:r>
                        <a:rPr lang="hu-HU" sz="2000" i="1" baseline="0" dirty="0" err="1" smtClean="0"/>
                        <a:t>menny.nyilv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-</a:t>
                      </a:r>
                      <a:endParaRPr lang="hu-HU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 Beszerzési osztályon a</a:t>
                      </a:r>
                      <a:r>
                        <a:rPr lang="hu-HU" sz="2000" i="1" baseline="0" dirty="0" smtClean="0"/>
                        <a:t> bevét jegy alapján az </a:t>
                      </a:r>
                      <a:r>
                        <a:rPr lang="hu-HU" sz="2000" i="1" dirty="0" smtClean="0"/>
                        <a:t>adatokat rögzítik a készletnyilvántartó</a:t>
                      </a:r>
                      <a:r>
                        <a:rPr lang="hu-HU" sz="2000" i="1" baseline="0" dirty="0" smtClean="0"/>
                        <a:t> rendszerben   (menny. és érték) és összevetik a  megrendeléssel is.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beszerzés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Készlet</a:t>
                      </a:r>
                    </a:p>
                    <a:p>
                      <a:r>
                        <a:rPr lang="hu-HU" sz="2000" i="1" dirty="0" smtClean="0"/>
                        <a:t>analitika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-</a:t>
                      </a:r>
                      <a:endParaRPr lang="hu-HU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Beérkezik a számla, melyet iktatnak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err="1" smtClean="0"/>
                        <a:t>admin</a:t>
                      </a:r>
                      <a:r>
                        <a:rPr lang="hu-HU" sz="2000" i="1" dirty="0" smtClean="0"/>
                        <a:t>.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Iktató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-</a:t>
                      </a:r>
                      <a:endParaRPr lang="hu-HU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 számlát elküldik</a:t>
                      </a:r>
                      <a:r>
                        <a:rPr lang="hu-HU" sz="2000" i="1" baseline="0" dirty="0" smtClean="0"/>
                        <a:t> a Szállító osztályra, ahol ellenőrzik azt és beviszik a szállító rendszerbe az adatokat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szállító osztály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Szállító analitika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>
                          <a:solidFill>
                            <a:srgbClr val="FF0000"/>
                          </a:solidFill>
                        </a:rPr>
                        <a:t>manuális</a:t>
                      </a:r>
                      <a:endParaRPr lang="hu-HU" sz="20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 készlet és szállító analitika adatait havonta egyezteti</a:t>
                      </a:r>
                      <a:r>
                        <a:rPr lang="hu-HU" sz="2000" i="1" baseline="0" dirty="0" smtClean="0"/>
                        <a:t> a rendszer és jelzi a párosítatlan tételeket, valamint feladja a főkönyvbe a beszerzéseket.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rendszer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Szállító és készlet </a:t>
                      </a:r>
                      <a:r>
                        <a:rPr lang="hu-HU" sz="2000" i="1" dirty="0" err="1" smtClean="0"/>
                        <a:t>anal</a:t>
                      </a:r>
                      <a:r>
                        <a:rPr lang="hu-HU" sz="2000" i="1" dirty="0" smtClean="0"/>
                        <a:t>, </a:t>
                      </a:r>
                      <a:r>
                        <a:rPr lang="hu-HU" sz="2000" i="1" dirty="0" err="1" smtClean="0"/>
                        <a:t>fkv</a:t>
                      </a:r>
                      <a:endParaRPr lang="hu-H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i="1" dirty="0" smtClean="0"/>
                        <a:t>automatikus</a:t>
                      </a:r>
                      <a:endParaRPr lang="hu-HU" sz="20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98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1602</Words>
  <Application>Microsoft Office PowerPoint</Application>
  <PresentationFormat>Egyéni</PresentationFormat>
  <Paragraphs>248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Rendszerfelmérés, kontrollok tesztelése (IT kontrollok is)</vt:lpstr>
      <vt:lpstr>A minőségellenőrzés megállapításai a rendszerfelméréssel kapcsolatban</vt:lpstr>
      <vt:lpstr>Rendszerek felmérése, mint a könyvvizsgálat egyik eszköze</vt:lpstr>
      <vt:lpstr>Folyamatok típusai </vt:lpstr>
      <vt:lpstr>A rendszerfelmérés lépései</vt:lpstr>
      <vt:lpstr>A rendszerfelmérés módszerei</vt:lpstr>
      <vt:lpstr>Mire használjuk a rendszerfelmérés eredményét?</vt:lpstr>
      <vt:lpstr>Hogyan dokumentáljuk a rendszerfelmérést?</vt:lpstr>
      <vt:lpstr>Példa–beszerzési folyamat megismerése–terület: készlet, szállító</vt:lpstr>
      <vt:lpstr>Példa–beszerzési folyamat megismerése–folyt.</vt:lpstr>
      <vt:lpstr>Példa- (folyt.)</vt:lpstr>
      <vt:lpstr>Kis cégnél</vt:lpstr>
      <vt:lpstr>Kontrollok fajtái</vt:lpstr>
      <vt:lpstr>IT rendszerek megismerése</vt:lpstr>
      <vt:lpstr>Miért fontos a könyvvizsgálat során az IT rendszerek megismerése?</vt:lpstr>
      <vt:lpstr>Mit kell az IT rendszerek megismerése érdekében tennie a könyvvizsgálónak?</vt:lpstr>
      <vt:lpstr>Hogyan végezhető el az IT rendszerek megismerése?</vt:lpstr>
      <vt:lpstr>Melyek az IT rendszer megismerésének területei</vt:lpstr>
      <vt:lpstr>Kiemelt területek</vt:lpstr>
      <vt:lpstr>Mikor jól kontrollált egy IT rendszer? (példák folyt.)</vt:lpstr>
      <vt:lpstr>Mikor jól kontrollált egy IT rendszer? (példák)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Bíróné Zeller Judit</cp:lastModifiedBy>
  <cp:revision>73</cp:revision>
  <dcterms:created xsi:type="dcterms:W3CDTF">2018-09-10T18:21:34Z</dcterms:created>
  <dcterms:modified xsi:type="dcterms:W3CDTF">2018-09-26T09:23:56Z</dcterms:modified>
</cp:coreProperties>
</file>