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02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2" r:id="rId4"/>
    <p:sldId id="276" r:id="rId5"/>
    <p:sldId id="305" r:id="rId6"/>
    <p:sldId id="279" r:id="rId7"/>
    <p:sldId id="280" r:id="rId8"/>
    <p:sldId id="296" r:id="rId9"/>
    <p:sldId id="281" r:id="rId10"/>
    <p:sldId id="306" r:id="rId11"/>
    <p:sldId id="275" r:id="rId12"/>
    <p:sldId id="278" r:id="rId13"/>
    <p:sldId id="283" r:id="rId14"/>
    <p:sldId id="285" r:id="rId15"/>
    <p:sldId id="286" r:id="rId16"/>
    <p:sldId id="284" r:id="rId17"/>
    <p:sldId id="287" r:id="rId18"/>
    <p:sldId id="290" r:id="rId19"/>
    <p:sldId id="302" r:id="rId20"/>
    <p:sldId id="303" r:id="rId21"/>
    <p:sldId id="307" r:id="rId22"/>
    <p:sldId id="304" r:id="rId23"/>
    <p:sldId id="293" r:id="rId24"/>
    <p:sldId id="294" r:id="rId25"/>
    <p:sldId id="301" r:id="rId26"/>
  </p:sldIdLst>
  <p:sldSz cx="10688638" cy="7524750"/>
  <p:notesSz cx="6858000" cy="9144000"/>
  <p:defaultTextStyle>
    <a:defPPr>
      <a:defRPr lang="fr-FR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Rockwell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95E3F"/>
    <a:srgbClr val="104377"/>
    <a:srgbClr val="97BE0C"/>
    <a:srgbClr val="49967D"/>
    <a:srgbClr val="009BC1"/>
    <a:srgbClr val="C7D2D8"/>
    <a:srgbClr val="8EA7DC"/>
    <a:srgbClr val="929FA7"/>
    <a:srgbClr val="E7525C"/>
    <a:srgbClr val="4FA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50" autoAdjust="0"/>
  </p:normalViewPr>
  <p:slideViewPr>
    <p:cSldViewPr snapToGrid="0" snapToObjects="1">
      <p:cViewPr>
        <p:scale>
          <a:sx n="75" d="100"/>
          <a:sy n="75" d="100"/>
        </p:scale>
        <p:origin x="-1374" y="-108"/>
      </p:cViewPr>
      <p:guideLst>
        <p:guide orient="horz" pos="2370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TAO adóalap csökkentő tétel - K+F közvetlen. ktg. (Mrd Ft)</c:v>
                </c:pt>
              </c:strCache>
            </c:strRef>
          </c:tx>
          <c:invertIfNegative val="0"/>
          <c:cat>
            <c:numRef>
              <c:f>Munka1!$A$2:$A$9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Munka1!$B$2:$B$9</c:f>
              <c:numCache>
                <c:formatCode>General</c:formatCode>
                <c:ptCount val="8"/>
                <c:pt idx="0">
                  <c:v>120</c:v>
                </c:pt>
                <c:pt idx="1">
                  <c:v>102</c:v>
                </c:pt>
                <c:pt idx="2">
                  <c:v>120</c:v>
                </c:pt>
                <c:pt idx="3">
                  <c:v>141</c:v>
                </c:pt>
                <c:pt idx="4">
                  <c:v>122</c:v>
                </c:pt>
                <c:pt idx="5">
                  <c:v>122</c:v>
                </c:pt>
                <c:pt idx="6">
                  <c:v>149</c:v>
                </c:pt>
                <c:pt idx="7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49344"/>
        <c:axId val="35850880"/>
      </c:barChart>
      <c:lineChart>
        <c:grouping val="standard"/>
        <c:varyColors val="0"/>
        <c:ser>
          <c:idx val="1"/>
          <c:order val="1"/>
          <c:tx>
            <c:strRef>
              <c:f>Munka1!$C$1</c:f>
              <c:strCache>
                <c:ptCount val="1"/>
                <c:pt idx="0">
                  <c:v>Kedvezménnyel élő vállalkozások száma</c:v>
                </c:pt>
              </c:strCache>
            </c:strRef>
          </c:tx>
          <c:cat>
            <c:numRef>
              <c:f>Munka1!$A$2:$A$9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Munka1!$C$2:$C$9</c:f>
              <c:numCache>
                <c:formatCode>General</c:formatCode>
                <c:ptCount val="8"/>
                <c:pt idx="0">
                  <c:v>418</c:v>
                </c:pt>
                <c:pt idx="1">
                  <c:v>468</c:v>
                </c:pt>
                <c:pt idx="2">
                  <c:v>499</c:v>
                </c:pt>
                <c:pt idx="3">
                  <c:v>465</c:v>
                </c:pt>
                <c:pt idx="4">
                  <c:v>505</c:v>
                </c:pt>
                <c:pt idx="5">
                  <c:v>649</c:v>
                </c:pt>
                <c:pt idx="6">
                  <c:v>740</c:v>
                </c:pt>
                <c:pt idx="7">
                  <c:v>547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54208"/>
        <c:axId val="35852672"/>
      </c:lineChart>
      <c:catAx>
        <c:axId val="3584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850880"/>
        <c:crosses val="autoZero"/>
        <c:auto val="1"/>
        <c:lblAlgn val="ctr"/>
        <c:lblOffset val="100"/>
        <c:noMultiLvlLbl val="0"/>
      </c:catAx>
      <c:valAx>
        <c:axId val="35850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849344"/>
        <c:crosses val="autoZero"/>
        <c:crossBetween val="between"/>
      </c:valAx>
      <c:valAx>
        <c:axId val="358526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5854208"/>
        <c:crosses val="max"/>
        <c:crossBetween val="between"/>
      </c:valAx>
      <c:catAx>
        <c:axId val="35854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5267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BD2BE-2F07-4398-93E6-20257D3F9A82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F366018-DF1B-42BB-82F1-D336FF3627EF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2800" smtClean="0">
              <a:solidFill>
                <a:schemeClr val="tx2"/>
              </a:solidFill>
            </a:rPr>
            <a:t>Alapkutatás</a:t>
          </a:r>
        </a:p>
        <a:p>
          <a:r>
            <a:rPr lang="hu-HU" sz="2800" smtClean="0">
              <a:solidFill>
                <a:schemeClr val="tx2"/>
              </a:solidFill>
            </a:rPr>
            <a:t>Alkalmazott kutatás</a:t>
          </a:r>
        </a:p>
        <a:p>
          <a:r>
            <a:rPr lang="hu-HU" sz="2800" smtClean="0">
              <a:solidFill>
                <a:schemeClr val="tx2"/>
              </a:solidFill>
            </a:rPr>
            <a:t>Kísérleti fejlesztés</a:t>
          </a:r>
          <a:endParaRPr lang="hu-HU" sz="2800">
            <a:solidFill>
              <a:schemeClr val="tx2"/>
            </a:solidFill>
          </a:endParaRPr>
        </a:p>
      </dgm:t>
    </dgm:pt>
    <dgm:pt modelId="{7FDA2716-F153-4466-B737-152241892A0D}" type="parTrans" cxnId="{29067A2A-4826-4C9B-8053-AE18A87B729E}">
      <dgm:prSet/>
      <dgm:spPr/>
      <dgm:t>
        <a:bodyPr/>
        <a:lstStyle/>
        <a:p>
          <a:endParaRPr lang="hu-HU"/>
        </a:p>
      </dgm:t>
    </dgm:pt>
    <dgm:pt modelId="{FB1203CD-02B8-4A06-810B-42532884E5AD}" type="sibTrans" cxnId="{29067A2A-4826-4C9B-8053-AE18A87B729E}">
      <dgm:prSet/>
      <dgm:spPr/>
      <dgm:t>
        <a:bodyPr/>
        <a:lstStyle/>
        <a:p>
          <a:endParaRPr lang="hu-HU"/>
        </a:p>
      </dgm:t>
    </dgm:pt>
    <dgm:pt modelId="{1A5263C3-827A-4D75-9FE9-23B85A3D86DE}">
      <dgm:prSet phldrT="[Szöveg]" custT="1"/>
      <dgm:spPr>
        <a:solidFill>
          <a:srgbClr val="FFEE00"/>
        </a:solidFill>
      </dgm:spPr>
      <dgm:t>
        <a:bodyPr/>
        <a:lstStyle/>
        <a:p>
          <a:r>
            <a:rPr lang="hu-HU" sz="1600" b="1" smtClean="0">
              <a:solidFill>
                <a:srgbClr val="104377"/>
              </a:solidFill>
            </a:rPr>
            <a:t>Frascati Kézikönyv, 2002</a:t>
          </a:r>
          <a:endParaRPr lang="hu-HU" sz="1600" b="1">
            <a:solidFill>
              <a:srgbClr val="104377"/>
            </a:solidFill>
          </a:endParaRPr>
        </a:p>
      </dgm:t>
    </dgm:pt>
    <dgm:pt modelId="{7F1EF543-7CF9-4F16-97B8-BFE8BD59E0A5}" type="parTrans" cxnId="{B0D5F540-96A5-418C-B47F-7814A6267222}">
      <dgm:prSet/>
      <dgm:spPr/>
      <dgm:t>
        <a:bodyPr/>
        <a:lstStyle/>
        <a:p>
          <a:endParaRPr lang="hu-HU"/>
        </a:p>
      </dgm:t>
    </dgm:pt>
    <dgm:pt modelId="{4A1E8E79-91B6-4E1B-B38C-D5A2811099EA}" type="sibTrans" cxnId="{B0D5F540-96A5-418C-B47F-7814A6267222}">
      <dgm:prSet/>
      <dgm:spPr/>
      <dgm:t>
        <a:bodyPr/>
        <a:lstStyle/>
        <a:p>
          <a:endParaRPr lang="hu-HU"/>
        </a:p>
      </dgm:t>
    </dgm:pt>
    <dgm:pt modelId="{7512D94B-5B6E-4EE2-AE8B-EFA3610972AF}">
      <dgm:prSet phldrT="[Szöveg]" custT="1"/>
      <dgm:spPr>
        <a:solidFill>
          <a:srgbClr val="42A94E"/>
        </a:solidFill>
      </dgm:spPr>
      <dgm:t>
        <a:bodyPr/>
        <a:lstStyle/>
        <a:p>
          <a:r>
            <a:rPr lang="hu-HU" sz="1600" b="1" smtClean="0">
              <a:solidFill>
                <a:srgbClr val="104377"/>
              </a:solidFill>
            </a:rPr>
            <a:t>2014. évi LXXVI. tv. a tudományos kutatásról, fejlesztésről és innovációról</a:t>
          </a:r>
          <a:endParaRPr lang="hu-HU" sz="1600" b="1">
            <a:solidFill>
              <a:srgbClr val="104377"/>
            </a:solidFill>
          </a:endParaRPr>
        </a:p>
      </dgm:t>
    </dgm:pt>
    <dgm:pt modelId="{F00011BB-C91F-4BDB-B1D7-0DD2FE5419E8}" type="parTrans" cxnId="{CFC8900B-6B68-442C-8C8E-AC9B8361D77A}">
      <dgm:prSet/>
      <dgm:spPr/>
      <dgm:t>
        <a:bodyPr/>
        <a:lstStyle/>
        <a:p>
          <a:endParaRPr lang="hu-HU"/>
        </a:p>
      </dgm:t>
    </dgm:pt>
    <dgm:pt modelId="{E51909B8-0806-4D53-9CBF-D62DAC83B5AA}" type="sibTrans" cxnId="{CFC8900B-6B68-442C-8C8E-AC9B8361D77A}">
      <dgm:prSet/>
      <dgm:spPr/>
      <dgm:t>
        <a:bodyPr/>
        <a:lstStyle/>
        <a:p>
          <a:endParaRPr lang="hu-HU"/>
        </a:p>
      </dgm:t>
    </dgm:pt>
    <dgm:pt modelId="{0BBC39BA-2D91-4A76-AD75-99540EF980DD}">
      <dgm:prSet phldrT="[Szöveg]" custT="1"/>
      <dgm:spPr>
        <a:solidFill>
          <a:srgbClr val="4FA9CB"/>
        </a:solidFill>
      </dgm:spPr>
      <dgm:t>
        <a:bodyPr/>
        <a:lstStyle/>
        <a:p>
          <a:r>
            <a:rPr lang="hu-HU" sz="1600" b="1" smtClean="0">
              <a:solidFill>
                <a:srgbClr val="104377"/>
              </a:solidFill>
            </a:rPr>
            <a:t>SZTNH Módszertani Útmutató, 2013</a:t>
          </a:r>
          <a:endParaRPr lang="hu-HU" sz="1600" b="1">
            <a:solidFill>
              <a:srgbClr val="104377"/>
            </a:solidFill>
          </a:endParaRPr>
        </a:p>
      </dgm:t>
    </dgm:pt>
    <dgm:pt modelId="{C4689C2A-E3AA-4CC1-9481-09DC22F5BF37}" type="parTrans" cxnId="{80A4590D-1116-45E7-9F62-3FD57AF25C79}">
      <dgm:prSet/>
      <dgm:spPr/>
      <dgm:t>
        <a:bodyPr/>
        <a:lstStyle/>
        <a:p>
          <a:endParaRPr lang="hu-HU"/>
        </a:p>
      </dgm:t>
    </dgm:pt>
    <dgm:pt modelId="{A38A7E41-22BA-471C-AEBE-C42EB6DB2281}" type="sibTrans" cxnId="{80A4590D-1116-45E7-9F62-3FD57AF25C79}">
      <dgm:prSet/>
      <dgm:spPr/>
      <dgm:t>
        <a:bodyPr/>
        <a:lstStyle/>
        <a:p>
          <a:endParaRPr lang="hu-HU"/>
        </a:p>
      </dgm:t>
    </dgm:pt>
    <dgm:pt modelId="{2C2E1E2B-4D39-4AA0-B2A5-73707DF77BED}" type="pres">
      <dgm:prSet presAssocID="{CF0BD2BE-2F07-4398-93E6-20257D3F9A8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1415531-A3E9-4C51-B5F8-F30B68A79D40}" type="pres">
      <dgm:prSet presAssocID="{CF0BD2BE-2F07-4398-93E6-20257D3F9A82}" presName="radial" presStyleCnt="0">
        <dgm:presLayoutVars>
          <dgm:animLvl val="ctr"/>
        </dgm:presLayoutVars>
      </dgm:prSet>
      <dgm:spPr/>
    </dgm:pt>
    <dgm:pt modelId="{498CC99C-F6F8-4F95-9406-3269F9F35BAF}" type="pres">
      <dgm:prSet presAssocID="{8F366018-DF1B-42BB-82F1-D336FF3627EF}" presName="centerShape" presStyleLbl="vennNode1" presStyleIdx="0" presStyleCnt="4" custScaleX="123371" custScaleY="123371"/>
      <dgm:spPr/>
      <dgm:t>
        <a:bodyPr/>
        <a:lstStyle/>
        <a:p>
          <a:endParaRPr lang="hu-HU"/>
        </a:p>
      </dgm:t>
    </dgm:pt>
    <dgm:pt modelId="{581B014B-29A4-4FDA-A005-5589D6B734FC}" type="pres">
      <dgm:prSet presAssocID="{1A5263C3-827A-4D75-9FE9-23B85A3D86DE}" presName="node" presStyleLbl="vennNode1" presStyleIdx="1" presStyleCnt="4" custScaleX="123371" custScaleY="123371" custRadScaleRad="1033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74347E-D698-4B6B-A1AB-64774EA20FC5}" type="pres">
      <dgm:prSet presAssocID="{7512D94B-5B6E-4EE2-AE8B-EFA3610972AF}" presName="node" presStyleLbl="vennNode1" presStyleIdx="2" presStyleCnt="4" custScaleX="123371" custScaleY="123371" custRadScaleRad="102117" custRadScaleInc="-5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25E5B-EE63-4E62-9D02-E378071D8728}" type="pres">
      <dgm:prSet presAssocID="{0BBC39BA-2D91-4A76-AD75-99540EF980DD}" presName="node" presStyleLbl="vennNode1" presStyleIdx="3" presStyleCnt="4" custScaleX="123371" custScaleY="123371" custRadScaleRad="102648" custRadScaleInc="7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A0FA052-CA2D-4433-955A-3F3E1427E056}" type="presOf" srcId="{8F366018-DF1B-42BB-82F1-D336FF3627EF}" destId="{498CC99C-F6F8-4F95-9406-3269F9F35BAF}" srcOrd="0" destOrd="0" presId="urn:microsoft.com/office/officeart/2005/8/layout/radial3"/>
    <dgm:cxn modelId="{B0D5F540-96A5-418C-B47F-7814A6267222}" srcId="{8F366018-DF1B-42BB-82F1-D336FF3627EF}" destId="{1A5263C3-827A-4D75-9FE9-23B85A3D86DE}" srcOrd="0" destOrd="0" parTransId="{7F1EF543-7CF9-4F16-97B8-BFE8BD59E0A5}" sibTransId="{4A1E8E79-91B6-4E1B-B38C-D5A2811099EA}"/>
    <dgm:cxn modelId="{3332EC02-9786-40B1-9FA1-76861B67AF63}" type="presOf" srcId="{0BBC39BA-2D91-4A76-AD75-99540EF980DD}" destId="{0C625E5B-EE63-4E62-9D02-E378071D8728}" srcOrd="0" destOrd="0" presId="urn:microsoft.com/office/officeart/2005/8/layout/radial3"/>
    <dgm:cxn modelId="{29067A2A-4826-4C9B-8053-AE18A87B729E}" srcId="{CF0BD2BE-2F07-4398-93E6-20257D3F9A82}" destId="{8F366018-DF1B-42BB-82F1-D336FF3627EF}" srcOrd="0" destOrd="0" parTransId="{7FDA2716-F153-4466-B737-152241892A0D}" sibTransId="{FB1203CD-02B8-4A06-810B-42532884E5AD}"/>
    <dgm:cxn modelId="{80A4590D-1116-45E7-9F62-3FD57AF25C79}" srcId="{8F366018-DF1B-42BB-82F1-D336FF3627EF}" destId="{0BBC39BA-2D91-4A76-AD75-99540EF980DD}" srcOrd="2" destOrd="0" parTransId="{C4689C2A-E3AA-4CC1-9481-09DC22F5BF37}" sibTransId="{A38A7E41-22BA-471C-AEBE-C42EB6DB2281}"/>
    <dgm:cxn modelId="{7338974F-109D-4407-B9CB-CC4B6EF42A1D}" type="presOf" srcId="{1A5263C3-827A-4D75-9FE9-23B85A3D86DE}" destId="{581B014B-29A4-4FDA-A005-5589D6B734FC}" srcOrd="0" destOrd="0" presId="urn:microsoft.com/office/officeart/2005/8/layout/radial3"/>
    <dgm:cxn modelId="{97E5E1A8-9B14-44DD-AED1-54F8A167F490}" type="presOf" srcId="{7512D94B-5B6E-4EE2-AE8B-EFA3610972AF}" destId="{6774347E-D698-4B6B-A1AB-64774EA20FC5}" srcOrd="0" destOrd="0" presId="urn:microsoft.com/office/officeart/2005/8/layout/radial3"/>
    <dgm:cxn modelId="{CFC8900B-6B68-442C-8C8E-AC9B8361D77A}" srcId="{8F366018-DF1B-42BB-82F1-D336FF3627EF}" destId="{7512D94B-5B6E-4EE2-AE8B-EFA3610972AF}" srcOrd="1" destOrd="0" parTransId="{F00011BB-C91F-4BDB-B1D7-0DD2FE5419E8}" sibTransId="{E51909B8-0806-4D53-9CBF-D62DAC83B5AA}"/>
    <dgm:cxn modelId="{5EEEFEB0-F5B3-47F5-BF88-57FDB97C5E21}" type="presOf" srcId="{CF0BD2BE-2F07-4398-93E6-20257D3F9A82}" destId="{2C2E1E2B-4D39-4AA0-B2A5-73707DF77BED}" srcOrd="0" destOrd="0" presId="urn:microsoft.com/office/officeart/2005/8/layout/radial3"/>
    <dgm:cxn modelId="{9ED00D2E-8D0A-4E8D-9704-F6C5B525BFCD}" type="presParOf" srcId="{2C2E1E2B-4D39-4AA0-B2A5-73707DF77BED}" destId="{D1415531-A3E9-4C51-B5F8-F30B68A79D40}" srcOrd="0" destOrd="0" presId="urn:microsoft.com/office/officeart/2005/8/layout/radial3"/>
    <dgm:cxn modelId="{AE2FB16C-C29A-4C3C-A23C-123B81551E95}" type="presParOf" srcId="{D1415531-A3E9-4C51-B5F8-F30B68A79D40}" destId="{498CC99C-F6F8-4F95-9406-3269F9F35BAF}" srcOrd="0" destOrd="0" presId="urn:microsoft.com/office/officeart/2005/8/layout/radial3"/>
    <dgm:cxn modelId="{FC8BD2CA-B97F-4214-BF33-EED56D3D8CE8}" type="presParOf" srcId="{D1415531-A3E9-4C51-B5F8-F30B68A79D40}" destId="{581B014B-29A4-4FDA-A005-5589D6B734FC}" srcOrd="1" destOrd="0" presId="urn:microsoft.com/office/officeart/2005/8/layout/radial3"/>
    <dgm:cxn modelId="{91265F68-1A8B-4900-9A88-004340A7C3DB}" type="presParOf" srcId="{D1415531-A3E9-4C51-B5F8-F30B68A79D40}" destId="{6774347E-D698-4B6B-A1AB-64774EA20FC5}" srcOrd="2" destOrd="0" presId="urn:microsoft.com/office/officeart/2005/8/layout/radial3"/>
    <dgm:cxn modelId="{AA6EE673-7FDC-4213-98D3-A1B61621FDDB}" type="presParOf" srcId="{D1415531-A3E9-4C51-B5F8-F30B68A79D40}" destId="{0C625E5B-EE63-4E62-9D02-E378071D872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376FA-43E1-4FFD-98C2-FBFF9E244A08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6153A05B-4BEA-4161-A8EC-FF28CC89FD50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600" b="1" smtClean="0">
              <a:latin typeface="Century Gothic" pitchFamily="34" charset="0"/>
            </a:rPr>
            <a:t>Újszerűség</a:t>
          </a:r>
          <a:endParaRPr lang="hu-HU" sz="1600" b="1" dirty="0">
            <a:latin typeface="Century Gothic" pitchFamily="34" charset="0"/>
          </a:endParaRPr>
        </a:p>
      </dgm:t>
    </dgm:pt>
    <dgm:pt modelId="{49E7FB11-174D-4EB2-BBA5-68B2F253C388}" type="parTrans" cxnId="{97FE9072-261C-4A1E-8019-2D44925B5D55}">
      <dgm:prSet/>
      <dgm:spPr/>
      <dgm:t>
        <a:bodyPr/>
        <a:lstStyle/>
        <a:p>
          <a:endParaRPr lang="hu-HU"/>
        </a:p>
      </dgm:t>
    </dgm:pt>
    <dgm:pt modelId="{64CA0087-02FC-4127-A61D-3C35767C4E4F}" type="sibTrans" cxnId="{97FE9072-261C-4A1E-8019-2D44925B5D55}">
      <dgm:prSet/>
      <dgm:spPr/>
      <dgm:t>
        <a:bodyPr/>
        <a:lstStyle/>
        <a:p>
          <a:endParaRPr lang="hu-HU"/>
        </a:p>
      </dgm:t>
    </dgm:pt>
    <dgm:pt modelId="{6B382AE9-ADF1-4BDF-9B78-6606231379D5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600" b="1" smtClean="0">
              <a:latin typeface="Century Gothic" pitchFamily="34" charset="0"/>
            </a:rPr>
            <a:t>Módszeres megközelítés</a:t>
          </a:r>
          <a:endParaRPr lang="hu-HU" sz="1600" b="1" dirty="0">
            <a:latin typeface="Century Gothic" pitchFamily="34" charset="0"/>
          </a:endParaRPr>
        </a:p>
      </dgm:t>
    </dgm:pt>
    <dgm:pt modelId="{72198C92-D127-4836-8288-02236DCB5C88}" type="parTrans" cxnId="{94186DC7-364B-4A8B-BB6F-325C32697E44}">
      <dgm:prSet/>
      <dgm:spPr/>
      <dgm:t>
        <a:bodyPr/>
        <a:lstStyle/>
        <a:p>
          <a:endParaRPr lang="hu-HU"/>
        </a:p>
      </dgm:t>
    </dgm:pt>
    <dgm:pt modelId="{16C7FA05-9D30-414B-ADF2-3C408675871C}" type="sibTrans" cxnId="{94186DC7-364B-4A8B-BB6F-325C32697E44}">
      <dgm:prSet/>
      <dgm:spPr/>
      <dgm:t>
        <a:bodyPr/>
        <a:lstStyle/>
        <a:p>
          <a:endParaRPr lang="hu-HU"/>
        </a:p>
      </dgm:t>
    </dgm:pt>
    <dgm:pt modelId="{E0107412-705B-47A5-A067-CDC56DED3F78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600" b="1" smtClean="0">
              <a:latin typeface="Century Gothic" pitchFamily="34" charset="0"/>
            </a:rPr>
            <a:t>Bizonytalanság</a:t>
          </a:r>
          <a:endParaRPr lang="hu-HU" sz="1600" b="1" dirty="0">
            <a:latin typeface="Century Gothic" pitchFamily="34" charset="0"/>
          </a:endParaRPr>
        </a:p>
      </dgm:t>
    </dgm:pt>
    <dgm:pt modelId="{EA5265DC-A3A7-4F20-A7FC-EDBCD9D84F86}" type="parTrans" cxnId="{867A9462-C37C-4393-9797-577F8B1DC09F}">
      <dgm:prSet/>
      <dgm:spPr/>
      <dgm:t>
        <a:bodyPr/>
        <a:lstStyle/>
        <a:p>
          <a:endParaRPr lang="hu-HU"/>
        </a:p>
      </dgm:t>
    </dgm:pt>
    <dgm:pt modelId="{C962EF36-2A28-4760-807F-2B21A5A061D6}" type="sibTrans" cxnId="{867A9462-C37C-4393-9797-577F8B1DC09F}">
      <dgm:prSet/>
      <dgm:spPr/>
      <dgm:t>
        <a:bodyPr/>
        <a:lstStyle/>
        <a:p>
          <a:endParaRPr lang="hu-HU"/>
        </a:p>
      </dgm:t>
    </dgm:pt>
    <dgm:pt modelId="{CF60B25F-1409-46F7-8604-7A6CA5BCCB7C}" type="pres">
      <dgm:prSet presAssocID="{DF9376FA-43E1-4FFD-98C2-FBFF9E244A08}" presName="compositeShape" presStyleCnt="0">
        <dgm:presLayoutVars>
          <dgm:chMax val="7"/>
          <dgm:dir/>
          <dgm:resizeHandles val="exact"/>
        </dgm:presLayoutVars>
      </dgm:prSet>
      <dgm:spPr/>
    </dgm:pt>
    <dgm:pt modelId="{30CC14BA-94A8-4340-A427-132CE9836816}" type="pres">
      <dgm:prSet presAssocID="{E0107412-705B-47A5-A067-CDC56DED3F78}" presName="circ1" presStyleLbl="vennNode1" presStyleIdx="0" presStyleCnt="3"/>
      <dgm:spPr/>
      <dgm:t>
        <a:bodyPr/>
        <a:lstStyle/>
        <a:p>
          <a:endParaRPr lang="hu-HU"/>
        </a:p>
      </dgm:t>
    </dgm:pt>
    <dgm:pt modelId="{CE1E417E-2E42-4C59-A773-048519702DD9}" type="pres">
      <dgm:prSet presAssocID="{E0107412-705B-47A5-A067-CDC56DED3F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AB7952-70B7-4F76-8270-53A75187E842}" type="pres">
      <dgm:prSet presAssocID="{6153A05B-4BEA-4161-A8EC-FF28CC89FD50}" presName="circ2" presStyleLbl="vennNode1" presStyleIdx="1" presStyleCnt="3"/>
      <dgm:spPr/>
      <dgm:t>
        <a:bodyPr/>
        <a:lstStyle/>
        <a:p>
          <a:endParaRPr lang="hu-HU"/>
        </a:p>
      </dgm:t>
    </dgm:pt>
    <dgm:pt modelId="{4A44B74F-B85E-4882-86D6-58ED27FBAABF}" type="pres">
      <dgm:prSet presAssocID="{6153A05B-4BEA-4161-A8EC-FF28CC89FD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38A9A0-E42C-4F19-8838-669046CF7340}" type="pres">
      <dgm:prSet presAssocID="{6B382AE9-ADF1-4BDF-9B78-6606231379D5}" presName="circ3" presStyleLbl="vennNode1" presStyleIdx="2" presStyleCnt="3"/>
      <dgm:spPr/>
      <dgm:t>
        <a:bodyPr/>
        <a:lstStyle/>
        <a:p>
          <a:endParaRPr lang="hu-HU"/>
        </a:p>
      </dgm:t>
    </dgm:pt>
    <dgm:pt modelId="{A9C58811-6011-43A1-866C-004917E85095}" type="pres">
      <dgm:prSet presAssocID="{6B382AE9-ADF1-4BDF-9B78-6606231379D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64CBEEB-6081-448D-8658-76847108C3C6}" type="presOf" srcId="{6B382AE9-ADF1-4BDF-9B78-6606231379D5}" destId="{8F38A9A0-E42C-4F19-8838-669046CF7340}" srcOrd="0" destOrd="0" presId="urn:microsoft.com/office/officeart/2005/8/layout/venn1"/>
    <dgm:cxn modelId="{180DBECE-4EC3-411A-BD86-AF7B2DDC84BD}" type="presOf" srcId="{6153A05B-4BEA-4161-A8EC-FF28CC89FD50}" destId="{4A44B74F-B85E-4882-86D6-58ED27FBAABF}" srcOrd="1" destOrd="0" presId="urn:microsoft.com/office/officeart/2005/8/layout/venn1"/>
    <dgm:cxn modelId="{0C9E0AF2-8849-434D-A917-27C67C8815B7}" type="presOf" srcId="{6B382AE9-ADF1-4BDF-9B78-6606231379D5}" destId="{A9C58811-6011-43A1-866C-004917E85095}" srcOrd="1" destOrd="0" presId="urn:microsoft.com/office/officeart/2005/8/layout/venn1"/>
    <dgm:cxn modelId="{97FE9072-261C-4A1E-8019-2D44925B5D55}" srcId="{DF9376FA-43E1-4FFD-98C2-FBFF9E244A08}" destId="{6153A05B-4BEA-4161-A8EC-FF28CC89FD50}" srcOrd="1" destOrd="0" parTransId="{49E7FB11-174D-4EB2-BBA5-68B2F253C388}" sibTransId="{64CA0087-02FC-4127-A61D-3C35767C4E4F}"/>
    <dgm:cxn modelId="{A212B523-56A8-4B51-8DC5-86DFE110D494}" type="presOf" srcId="{DF9376FA-43E1-4FFD-98C2-FBFF9E244A08}" destId="{CF60B25F-1409-46F7-8604-7A6CA5BCCB7C}" srcOrd="0" destOrd="0" presId="urn:microsoft.com/office/officeart/2005/8/layout/venn1"/>
    <dgm:cxn modelId="{867A9462-C37C-4393-9797-577F8B1DC09F}" srcId="{DF9376FA-43E1-4FFD-98C2-FBFF9E244A08}" destId="{E0107412-705B-47A5-A067-CDC56DED3F78}" srcOrd="0" destOrd="0" parTransId="{EA5265DC-A3A7-4F20-A7FC-EDBCD9D84F86}" sibTransId="{C962EF36-2A28-4760-807F-2B21A5A061D6}"/>
    <dgm:cxn modelId="{C33BC5B5-6ADA-45FA-AF44-FB4E5F302B77}" type="presOf" srcId="{6153A05B-4BEA-4161-A8EC-FF28CC89FD50}" destId="{9AAB7952-70B7-4F76-8270-53A75187E842}" srcOrd="0" destOrd="0" presId="urn:microsoft.com/office/officeart/2005/8/layout/venn1"/>
    <dgm:cxn modelId="{BEAE8276-3BD7-4AB1-A315-9ED0E5F9FDEB}" type="presOf" srcId="{E0107412-705B-47A5-A067-CDC56DED3F78}" destId="{CE1E417E-2E42-4C59-A773-048519702DD9}" srcOrd="1" destOrd="0" presId="urn:microsoft.com/office/officeart/2005/8/layout/venn1"/>
    <dgm:cxn modelId="{E15B5AA5-21FC-4D45-9413-2506C4EF554A}" type="presOf" srcId="{E0107412-705B-47A5-A067-CDC56DED3F78}" destId="{30CC14BA-94A8-4340-A427-132CE9836816}" srcOrd="0" destOrd="0" presId="urn:microsoft.com/office/officeart/2005/8/layout/venn1"/>
    <dgm:cxn modelId="{94186DC7-364B-4A8B-BB6F-325C32697E44}" srcId="{DF9376FA-43E1-4FFD-98C2-FBFF9E244A08}" destId="{6B382AE9-ADF1-4BDF-9B78-6606231379D5}" srcOrd="2" destOrd="0" parTransId="{72198C92-D127-4836-8288-02236DCB5C88}" sibTransId="{16C7FA05-9D30-414B-ADF2-3C408675871C}"/>
    <dgm:cxn modelId="{03FB55FC-78C8-4F35-BE8C-8C9DEDFD3A50}" type="presParOf" srcId="{CF60B25F-1409-46F7-8604-7A6CA5BCCB7C}" destId="{30CC14BA-94A8-4340-A427-132CE9836816}" srcOrd="0" destOrd="0" presId="urn:microsoft.com/office/officeart/2005/8/layout/venn1"/>
    <dgm:cxn modelId="{51861D34-D5AB-43F8-8442-BAE184BBBFE0}" type="presParOf" srcId="{CF60B25F-1409-46F7-8604-7A6CA5BCCB7C}" destId="{CE1E417E-2E42-4C59-A773-048519702DD9}" srcOrd="1" destOrd="0" presId="urn:microsoft.com/office/officeart/2005/8/layout/venn1"/>
    <dgm:cxn modelId="{4FBAEF6D-8BBD-42E2-8A9D-86EBBC5C20E0}" type="presParOf" srcId="{CF60B25F-1409-46F7-8604-7A6CA5BCCB7C}" destId="{9AAB7952-70B7-4F76-8270-53A75187E842}" srcOrd="2" destOrd="0" presId="urn:microsoft.com/office/officeart/2005/8/layout/venn1"/>
    <dgm:cxn modelId="{2E274867-BDD9-4B0A-A759-E31281FAF8EB}" type="presParOf" srcId="{CF60B25F-1409-46F7-8604-7A6CA5BCCB7C}" destId="{4A44B74F-B85E-4882-86D6-58ED27FBAABF}" srcOrd="3" destOrd="0" presId="urn:microsoft.com/office/officeart/2005/8/layout/venn1"/>
    <dgm:cxn modelId="{904A324E-129A-4D99-AC9B-4D693A1BFBFF}" type="presParOf" srcId="{CF60B25F-1409-46F7-8604-7A6CA5BCCB7C}" destId="{8F38A9A0-E42C-4F19-8838-669046CF7340}" srcOrd="4" destOrd="0" presId="urn:microsoft.com/office/officeart/2005/8/layout/venn1"/>
    <dgm:cxn modelId="{1DCF8F86-A782-4A9C-A5F1-D9E7B30AC166}" type="presParOf" srcId="{CF60B25F-1409-46F7-8604-7A6CA5BCCB7C}" destId="{A9C58811-6011-43A1-866C-004917E85095}" srcOrd="5" destOrd="0" presId="urn:microsoft.com/office/officeart/2005/8/layout/venn1"/>
  </dgm:cxnLst>
  <dgm:bg/>
  <dgm:whole>
    <a:ln>
      <a:solidFill>
        <a:srgbClr val="104377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24F25A-E868-4CFE-8536-B208EDDE3889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F6C009F-2607-4265-A98D-25A4C8F748A9}">
      <dgm:prSet phldrT="[Szöveg]" custT="1"/>
      <dgm:spPr>
        <a:noFill/>
        <a:ln>
          <a:solidFill>
            <a:schemeClr val="bg2"/>
          </a:solidFill>
        </a:ln>
      </dgm:spPr>
      <dgm:t>
        <a:bodyPr/>
        <a:lstStyle/>
        <a:p>
          <a:r>
            <a:rPr lang="hu-HU" sz="1700" b="0" smtClean="0"/>
            <a:t>Ötlet</a:t>
          </a:r>
          <a:endParaRPr lang="hu-HU" sz="1700" b="0"/>
        </a:p>
      </dgm:t>
    </dgm:pt>
    <dgm:pt modelId="{3A6D0482-3F37-4309-A60E-8B5C48718425}" type="parTrans" cxnId="{127AA57F-F716-4786-B2C9-44287C87F6C0}">
      <dgm:prSet/>
      <dgm:spPr/>
      <dgm:t>
        <a:bodyPr/>
        <a:lstStyle/>
        <a:p>
          <a:endParaRPr lang="hu-HU"/>
        </a:p>
      </dgm:t>
    </dgm:pt>
    <dgm:pt modelId="{9BF8DAAF-02D0-47D6-9B02-A3ECE9BD11CB}" type="sibTrans" cxnId="{127AA57F-F716-4786-B2C9-44287C87F6C0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FAC0B3D0-5040-4CF3-AA3A-282F63C31119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Fejlesztés</a:t>
          </a:r>
          <a:endParaRPr lang="hu-HU" sz="1700" b="0">
            <a:solidFill>
              <a:schemeClr val="tx2"/>
            </a:solidFill>
          </a:endParaRPr>
        </a:p>
      </dgm:t>
    </dgm:pt>
    <dgm:pt modelId="{EDBA1850-2E2F-465D-B3F0-80EC9CD8FEDD}" type="parTrans" cxnId="{30CB023A-A614-404A-A254-9F0635C66B40}">
      <dgm:prSet/>
      <dgm:spPr/>
      <dgm:t>
        <a:bodyPr/>
        <a:lstStyle/>
        <a:p>
          <a:endParaRPr lang="hu-HU"/>
        </a:p>
      </dgm:t>
    </dgm:pt>
    <dgm:pt modelId="{D9615214-E184-4EE1-938F-269E98115E75}" type="sibTrans" cxnId="{30CB023A-A614-404A-A254-9F0635C66B40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91E942F4-E426-4E33-9CA6-EA4C57999769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Prototípus</a:t>
          </a:r>
          <a:endParaRPr lang="hu-HU" sz="1700" b="0">
            <a:solidFill>
              <a:schemeClr val="tx2"/>
            </a:solidFill>
          </a:endParaRPr>
        </a:p>
      </dgm:t>
    </dgm:pt>
    <dgm:pt modelId="{8CBF4DD6-5488-47DE-ACCB-D5FE8F46A720}" type="parTrans" cxnId="{1A24CF5F-8153-4F92-BA98-3706DF8CD7BB}">
      <dgm:prSet/>
      <dgm:spPr/>
      <dgm:t>
        <a:bodyPr/>
        <a:lstStyle/>
        <a:p>
          <a:endParaRPr lang="hu-HU"/>
        </a:p>
      </dgm:t>
    </dgm:pt>
    <dgm:pt modelId="{A488778B-31D5-4276-8658-00C9DD5B59AD}" type="sibTrans" cxnId="{1A24CF5F-8153-4F92-BA98-3706DF8CD7BB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2A40E697-4F2E-41A7-93C3-426D133F81C5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Megvalósítható-sági tanulmány</a:t>
          </a:r>
          <a:endParaRPr lang="hu-HU" sz="1700" b="0">
            <a:solidFill>
              <a:schemeClr val="tx2"/>
            </a:solidFill>
          </a:endParaRPr>
        </a:p>
      </dgm:t>
    </dgm:pt>
    <dgm:pt modelId="{D1E66060-4D06-4918-83DA-DF9018CD5B24}" type="parTrans" cxnId="{929628E8-67D5-40F8-BD05-6A6359A7C1A2}">
      <dgm:prSet/>
      <dgm:spPr/>
      <dgm:t>
        <a:bodyPr/>
        <a:lstStyle/>
        <a:p>
          <a:endParaRPr lang="hu-HU"/>
        </a:p>
      </dgm:t>
    </dgm:pt>
    <dgm:pt modelId="{3BE0985C-6FED-4680-BE4D-6673C9572B12}" type="sibTrans" cxnId="{929628E8-67D5-40F8-BD05-6A6359A7C1A2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D9EF8825-B455-4692-AE31-324241A49FD0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Tesztelés</a:t>
          </a:r>
          <a:endParaRPr lang="hu-HU" sz="1700" b="0">
            <a:solidFill>
              <a:schemeClr val="tx2"/>
            </a:solidFill>
          </a:endParaRPr>
        </a:p>
      </dgm:t>
    </dgm:pt>
    <dgm:pt modelId="{44A4D61C-36DA-4EE9-B11B-3C16C8C12D83}" type="parTrans" cxnId="{AB162ECD-33AF-4964-8A0F-7F8C664865EC}">
      <dgm:prSet/>
      <dgm:spPr/>
      <dgm:t>
        <a:bodyPr/>
        <a:lstStyle/>
        <a:p>
          <a:endParaRPr lang="hu-HU"/>
        </a:p>
      </dgm:t>
    </dgm:pt>
    <dgm:pt modelId="{6F41A699-6E74-4595-AD18-DA3C3C8B26F6}" type="sibTrans" cxnId="{AB162ECD-33AF-4964-8A0F-7F8C664865EC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81D649D7-C025-4CCA-84C2-1C60730765F6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Gyártásfejlesztés</a:t>
          </a:r>
          <a:endParaRPr lang="hu-HU" sz="1700" b="0">
            <a:solidFill>
              <a:schemeClr val="tx2"/>
            </a:solidFill>
          </a:endParaRPr>
        </a:p>
      </dgm:t>
    </dgm:pt>
    <dgm:pt modelId="{C4047C3C-51F4-4BDD-88DB-FFB3CF52E4D8}" type="parTrans" cxnId="{C94F6E1B-FB1A-4B8D-AF6D-C0E0D72F4750}">
      <dgm:prSet/>
      <dgm:spPr/>
      <dgm:t>
        <a:bodyPr/>
        <a:lstStyle/>
        <a:p>
          <a:endParaRPr lang="hu-HU"/>
        </a:p>
      </dgm:t>
    </dgm:pt>
    <dgm:pt modelId="{E41BEA18-419A-4689-961C-9BA2CDAD3DD5}" type="sibTrans" cxnId="{C94F6E1B-FB1A-4B8D-AF6D-C0E0D72F4750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C4797FC7-1B76-48C6-8FC0-DF79492ED05D}">
      <dgm:prSet phldrT="[Szöveg]" custT="1"/>
      <dgm:spPr>
        <a:noFill/>
        <a:ln>
          <a:solidFill>
            <a:schemeClr val="bg2"/>
          </a:solidFill>
        </a:ln>
      </dgm:spPr>
      <dgm:t>
        <a:bodyPr/>
        <a:lstStyle/>
        <a:p>
          <a:r>
            <a:rPr lang="hu-HU" sz="1700" b="0" smtClean="0"/>
            <a:t>Gyártás</a:t>
          </a:r>
          <a:endParaRPr lang="hu-HU" sz="1700" b="0"/>
        </a:p>
      </dgm:t>
    </dgm:pt>
    <dgm:pt modelId="{7000C27A-E5AA-40CB-B577-BEABE06B98E6}" type="parTrans" cxnId="{ED704F59-A310-4CD4-88AE-B6E51F082A33}">
      <dgm:prSet/>
      <dgm:spPr/>
      <dgm:t>
        <a:bodyPr/>
        <a:lstStyle/>
        <a:p>
          <a:endParaRPr lang="hu-HU"/>
        </a:p>
      </dgm:t>
    </dgm:pt>
    <dgm:pt modelId="{D743F8A9-245B-44D8-AF01-9435858AA4B5}" type="sibTrans" cxnId="{ED704F59-A310-4CD4-88AE-B6E51F082A33}">
      <dgm:prSet/>
      <dgm:spPr/>
      <dgm:t>
        <a:bodyPr/>
        <a:lstStyle/>
        <a:p>
          <a:endParaRPr lang="hu-HU"/>
        </a:p>
      </dgm:t>
    </dgm:pt>
    <dgm:pt modelId="{B6338E85-801A-463C-9358-43C8D6CC1EF9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700" b="0" smtClean="0">
              <a:solidFill>
                <a:schemeClr val="tx2"/>
              </a:solidFill>
            </a:rPr>
            <a:t>Kísérleti üzem</a:t>
          </a:r>
          <a:endParaRPr lang="hu-HU" sz="1700" b="0">
            <a:solidFill>
              <a:schemeClr val="tx2"/>
            </a:solidFill>
          </a:endParaRPr>
        </a:p>
      </dgm:t>
    </dgm:pt>
    <dgm:pt modelId="{1478C7FE-AE59-4D2E-9C67-0BF78B187F5E}" type="parTrans" cxnId="{C6CCF825-543E-4993-AD2D-C70B9EA81286}">
      <dgm:prSet/>
      <dgm:spPr/>
      <dgm:t>
        <a:bodyPr/>
        <a:lstStyle/>
        <a:p>
          <a:endParaRPr lang="hu-HU"/>
        </a:p>
      </dgm:t>
    </dgm:pt>
    <dgm:pt modelId="{875A4A2C-954F-41B0-B389-CE366752D87B}" type="sibTrans" cxnId="{C6CCF825-543E-4993-AD2D-C70B9EA81286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D1837404-32FC-40A3-8A00-7CC73FC0F389}">
      <dgm:prSet phldrT="[Szöveg]" custT="1"/>
      <dgm:spPr>
        <a:noFill/>
        <a:ln>
          <a:solidFill>
            <a:schemeClr val="bg2"/>
          </a:solidFill>
        </a:ln>
      </dgm:spPr>
      <dgm:t>
        <a:bodyPr/>
        <a:lstStyle/>
        <a:p>
          <a:r>
            <a:rPr lang="hu-HU" sz="1700" b="0" smtClean="0"/>
            <a:t>Próbagyártás</a:t>
          </a:r>
          <a:endParaRPr lang="hu-HU" sz="1700" b="0"/>
        </a:p>
      </dgm:t>
    </dgm:pt>
    <dgm:pt modelId="{DCEA1369-15BD-47CE-A1A5-75607B658A33}" type="parTrans" cxnId="{2EC30966-DAE1-44FF-B0D7-4EC4C212390D}">
      <dgm:prSet/>
      <dgm:spPr/>
      <dgm:t>
        <a:bodyPr/>
        <a:lstStyle/>
        <a:p>
          <a:endParaRPr lang="hu-HU"/>
        </a:p>
      </dgm:t>
    </dgm:pt>
    <dgm:pt modelId="{F7D640B9-434D-4907-AC9A-541C894D576C}" type="sibTrans" cxnId="{2EC30966-DAE1-44FF-B0D7-4EC4C212390D}">
      <dgm:prSet/>
      <dgm:spPr>
        <a:solidFill>
          <a:srgbClr val="4FA9CB"/>
        </a:solidFill>
      </dgm:spPr>
      <dgm:t>
        <a:bodyPr/>
        <a:lstStyle/>
        <a:p>
          <a:endParaRPr lang="hu-HU"/>
        </a:p>
      </dgm:t>
    </dgm:pt>
    <dgm:pt modelId="{7252041C-34B7-4A91-AECE-A60723DBE2EA}" type="pres">
      <dgm:prSet presAssocID="{C324F25A-E868-4CFE-8536-B208EDDE38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AAA2E87-647D-477E-85EC-DB6BB50E7347}" type="pres">
      <dgm:prSet presAssocID="{FF6C009F-2607-4265-A98D-25A4C8F748A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7D01D4-1BE6-4D0D-8713-E33D1CFC51ED}" type="pres">
      <dgm:prSet presAssocID="{9BF8DAAF-02D0-47D6-9B02-A3ECE9BD11CB}" presName="sibTrans" presStyleLbl="sibTrans2D1" presStyleIdx="0" presStyleCnt="8"/>
      <dgm:spPr/>
      <dgm:t>
        <a:bodyPr/>
        <a:lstStyle/>
        <a:p>
          <a:endParaRPr lang="hu-HU"/>
        </a:p>
      </dgm:t>
    </dgm:pt>
    <dgm:pt modelId="{FFB6880A-C6F1-4E0B-873D-A9382074161A}" type="pres">
      <dgm:prSet presAssocID="{9BF8DAAF-02D0-47D6-9B02-A3ECE9BD11CB}" presName="connectorText" presStyleLbl="sibTrans2D1" presStyleIdx="0" presStyleCnt="8"/>
      <dgm:spPr/>
      <dgm:t>
        <a:bodyPr/>
        <a:lstStyle/>
        <a:p>
          <a:endParaRPr lang="hu-HU"/>
        </a:p>
      </dgm:t>
    </dgm:pt>
    <dgm:pt modelId="{86F086FE-1F27-47D2-9050-DD9124933044}" type="pres">
      <dgm:prSet presAssocID="{2A40E697-4F2E-41A7-93C3-426D133F81C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88ACE3-36AA-4104-BE2C-B899E2BEC627}" type="pres">
      <dgm:prSet presAssocID="{3BE0985C-6FED-4680-BE4D-6673C9572B12}" presName="sibTrans" presStyleLbl="sibTrans2D1" presStyleIdx="1" presStyleCnt="8"/>
      <dgm:spPr/>
      <dgm:t>
        <a:bodyPr/>
        <a:lstStyle/>
        <a:p>
          <a:endParaRPr lang="hu-HU"/>
        </a:p>
      </dgm:t>
    </dgm:pt>
    <dgm:pt modelId="{0BF7F207-BCE8-4D58-BAA6-BB577BDF39E8}" type="pres">
      <dgm:prSet presAssocID="{3BE0985C-6FED-4680-BE4D-6673C9572B12}" presName="connectorText" presStyleLbl="sibTrans2D1" presStyleIdx="1" presStyleCnt="8"/>
      <dgm:spPr/>
      <dgm:t>
        <a:bodyPr/>
        <a:lstStyle/>
        <a:p>
          <a:endParaRPr lang="hu-HU"/>
        </a:p>
      </dgm:t>
    </dgm:pt>
    <dgm:pt modelId="{4D48CEB8-1A05-4E0C-B22C-93315DA10556}" type="pres">
      <dgm:prSet presAssocID="{FAC0B3D0-5040-4CF3-AA3A-282F63C3111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727CE9-90DA-424D-9B0C-8A5501D12ABF}" type="pres">
      <dgm:prSet presAssocID="{D9615214-E184-4EE1-938F-269E98115E75}" presName="sibTrans" presStyleLbl="sibTrans2D1" presStyleIdx="2" presStyleCnt="8"/>
      <dgm:spPr/>
      <dgm:t>
        <a:bodyPr/>
        <a:lstStyle/>
        <a:p>
          <a:endParaRPr lang="hu-HU"/>
        </a:p>
      </dgm:t>
    </dgm:pt>
    <dgm:pt modelId="{E2A135EE-C5BA-4E17-94B8-5FE84710C7D3}" type="pres">
      <dgm:prSet presAssocID="{D9615214-E184-4EE1-938F-269E98115E75}" presName="connectorText" presStyleLbl="sibTrans2D1" presStyleIdx="2" presStyleCnt="8"/>
      <dgm:spPr/>
      <dgm:t>
        <a:bodyPr/>
        <a:lstStyle/>
        <a:p>
          <a:endParaRPr lang="hu-HU"/>
        </a:p>
      </dgm:t>
    </dgm:pt>
    <dgm:pt modelId="{5E32E824-3B64-44AD-B089-309B7E8F8CF0}" type="pres">
      <dgm:prSet presAssocID="{91E942F4-E426-4E33-9CA6-EA4C5799976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5DD210-1A94-471B-8858-2DE5A799D73E}" type="pres">
      <dgm:prSet presAssocID="{A488778B-31D5-4276-8658-00C9DD5B59AD}" presName="sibTrans" presStyleLbl="sibTrans2D1" presStyleIdx="3" presStyleCnt="8"/>
      <dgm:spPr/>
      <dgm:t>
        <a:bodyPr/>
        <a:lstStyle/>
        <a:p>
          <a:endParaRPr lang="hu-HU"/>
        </a:p>
      </dgm:t>
    </dgm:pt>
    <dgm:pt modelId="{44E0A911-281B-4C1F-BEA4-75FEE4C5B51A}" type="pres">
      <dgm:prSet presAssocID="{A488778B-31D5-4276-8658-00C9DD5B59AD}" presName="connectorText" presStyleLbl="sibTrans2D1" presStyleIdx="3" presStyleCnt="8"/>
      <dgm:spPr/>
      <dgm:t>
        <a:bodyPr/>
        <a:lstStyle/>
        <a:p>
          <a:endParaRPr lang="hu-HU"/>
        </a:p>
      </dgm:t>
    </dgm:pt>
    <dgm:pt modelId="{D4CF37B6-ADD8-45DD-A1F7-AB6C920E5A63}" type="pres">
      <dgm:prSet presAssocID="{D9EF8825-B455-4692-AE31-324241A49FD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EF6E88-A3B4-4A6E-A000-5CE4C5AE392E}" type="pres">
      <dgm:prSet presAssocID="{6F41A699-6E74-4595-AD18-DA3C3C8B26F6}" presName="sibTrans" presStyleLbl="sibTrans2D1" presStyleIdx="4" presStyleCnt="8"/>
      <dgm:spPr/>
      <dgm:t>
        <a:bodyPr/>
        <a:lstStyle/>
        <a:p>
          <a:endParaRPr lang="hu-HU"/>
        </a:p>
      </dgm:t>
    </dgm:pt>
    <dgm:pt modelId="{FBF23496-EEBB-4974-961B-57322CBD549E}" type="pres">
      <dgm:prSet presAssocID="{6F41A699-6E74-4595-AD18-DA3C3C8B26F6}" presName="connectorText" presStyleLbl="sibTrans2D1" presStyleIdx="4" presStyleCnt="8"/>
      <dgm:spPr/>
      <dgm:t>
        <a:bodyPr/>
        <a:lstStyle/>
        <a:p>
          <a:endParaRPr lang="hu-HU"/>
        </a:p>
      </dgm:t>
    </dgm:pt>
    <dgm:pt modelId="{7DA0DFD6-CAAD-422A-936E-802F91086323}" type="pres">
      <dgm:prSet presAssocID="{81D649D7-C025-4CCA-84C2-1C60730765F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A7DD24-89C0-4AD1-8301-09CE88D6AD86}" type="pres">
      <dgm:prSet presAssocID="{E41BEA18-419A-4689-961C-9BA2CDAD3DD5}" presName="sibTrans" presStyleLbl="sibTrans2D1" presStyleIdx="5" presStyleCnt="8"/>
      <dgm:spPr/>
      <dgm:t>
        <a:bodyPr/>
        <a:lstStyle/>
        <a:p>
          <a:endParaRPr lang="hu-HU"/>
        </a:p>
      </dgm:t>
    </dgm:pt>
    <dgm:pt modelId="{57D00BDF-13EE-479F-9A81-A590B2897990}" type="pres">
      <dgm:prSet presAssocID="{E41BEA18-419A-4689-961C-9BA2CDAD3DD5}" presName="connectorText" presStyleLbl="sibTrans2D1" presStyleIdx="5" presStyleCnt="8"/>
      <dgm:spPr/>
      <dgm:t>
        <a:bodyPr/>
        <a:lstStyle/>
        <a:p>
          <a:endParaRPr lang="hu-HU"/>
        </a:p>
      </dgm:t>
    </dgm:pt>
    <dgm:pt modelId="{B4223131-2062-43C3-974E-2722539EA2CD}" type="pres">
      <dgm:prSet presAssocID="{B6338E85-801A-463C-9358-43C8D6CC1EF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836795-DD0C-40EA-A5D8-0AB611735DE0}" type="pres">
      <dgm:prSet presAssocID="{875A4A2C-954F-41B0-B389-CE366752D87B}" presName="sibTrans" presStyleLbl="sibTrans2D1" presStyleIdx="6" presStyleCnt="8"/>
      <dgm:spPr/>
      <dgm:t>
        <a:bodyPr/>
        <a:lstStyle/>
        <a:p>
          <a:endParaRPr lang="hu-HU"/>
        </a:p>
      </dgm:t>
    </dgm:pt>
    <dgm:pt modelId="{BE81A8C7-FAA9-42A0-B4BD-B9A3530A8A1E}" type="pres">
      <dgm:prSet presAssocID="{875A4A2C-954F-41B0-B389-CE366752D87B}" presName="connectorText" presStyleLbl="sibTrans2D1" presStyleIdx="6" presStyleCnt="8"/>
      <dgm:spPr/>
      <dgm:t>
        <a:bodyPr/>
        <a:lstStyle/>
        <a:p>
          <a:endParaRPr lang="hu-HU"/>
        </a:p>
      </dgm:t>
    </dgm:pt>
    <dgm:pt modelId="{7998CCD2-3780-4BE0-9BBA-ECFF83100D60}" type="pres">
      <dgm:prSet presAssocID="{D1837404-32FC-40A3-8A00-7CC73FC0F38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BD49C2-D1F9-4AA9-8A59-CE301EE645B0}" type="pres">
      <dgm:prSet presAssocID="{F7D640B9-434D-4907-AC9A-541C894D576C}" presName="sibTrans" presStyleLbl="sibTrans2D1" presStyleIdx="7" presStyleCnt="8"/>
      <dgm:spPr/>
      <dgm:t>
        <a:bodyPr/>
        <a:lstStyle/>
        <a:p>
          <a:endParaRPr lang="hu-HU"/>
        </a:p>
      </dgm:t>
    </dgm:pt>
    <dgm:pt modelId="{BE31C2C8-D1A1-4253-94F4-F492FDEC2654}" type="pres">
      <dgm:prSet presAssocID="{F7D640B9-434D-4907-AC9A-541C894D576C}" presName="connectorText" presStyleLbl="sibTrans2D1" presStyleIdx="7" presStyleCnt="8"/>
      <dgm:spPr/>
      <dgm:t>
        <a:bodyPr/>
        <a:lstStyle/>
        <a:p>
          <a:endParaRPr lang="hu-HU"/>
        </a:p>
      </dgm:t>
    </dgm:pt>
    <dgm:pt modelId="{22389B4A-D754-4A19-BD21-AB244FF262A3}" type="pres">
      <dgm:prSet presAssocID="{C4797FC7-1B76-48C6-8FC0-DF79492ED05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4D2782D-9B42-4906-9C1C-8B7452B47261}" type="presOf" srcId="{3BE0985C-6FED-4680-BE4D-6673C9572B12}" destId="{0BF7F207-BCE8-4D58-BAA6-BB577BDF39E8}" srcOrd="1" destOrd="0" presId="urn:microsoft.com/office/officeart/2005/8/layout/process5"/>
    <dgm:cxn modelId="{D84DE4E6-3AF0-48E6-B69E-B4C7BDC23E46}" type="presOf" srcId="{3BE0985C-6FED-4680-BE4D-6673C9572B12}" destId="{1188ACE3-36AA-4104-BE2C-B899E2BEC627}" srcOrd="0" destOrd="0" presId="urn:microsoft.com/office/officeart/2005/8/layout/process5"/>
    <dgm:cxn modelId="{D68D04CC-3C3A-44B0-BD75-320884DD26EA}" type="presOf" srcId="{D9615214-E184-4EE1-938F-269E98115E75}" destId="{FB727CE9-90DA-424D-9B0C-8A5501D12ABF}" srcOrd="0" destOrd="0" presId="urn:microsoft.com/office/officeart/2005/8/layout/process5"/>
    <dgm:cxn modelId="{C6CCF825-543E-4993-AD2D-C70B9EA81286}" srcId="{C324F25A-E868-4CFE-8536-B208EDDE3889}" destId="{B6338E85-801A-463C-9358-43C8D6CC1EF9}" srcOrd="6" destOrd="0" parTransId="{1478C7FE-AE59-4D2E-9C67-0BF78B187F5E}" sibTransId="{875A4A2C-954F-41B0-B389-CE366752D87B}"/>
    <dgm:cxn modelId="{929628E8-67D5-40F8-BD05-6A6359A7C1A2}" srcId="{C324F25A-E868-4CFE-8536-B208EDDE3889}" destId="{2A40E697-4F2E-41A7-93C3-426D133F81C5}" srcOrd="1" destOrd="0" parTransId="{D1E66060-4D06-4918-83DA-DF9018CD5B24}" sibTransId="{3BE0985C-6FED-4680-BE4D-6673C9572B12}"/>
    <dgm:cxn modelId="{ADC65EB0-9E06-4F86-9664-F0C7A5861F85}" type="presOf" srcId="{6F41A699-6E74-4595-AD18-DA3C3C8B26F6}" destId="{FBF23496-EEBB-4974-961B-57322CBD549E}" srcOrd="1" destOrd="0" presId="urn:microsoft.com/office/officeart/2005/8/layout/process5"/>
    <dgm:cxn modelId="{31366D3E-6DA5-44A2-B763-745830EDB035}" type="presOf" srcId="{2A40E697-4F2E-41A7-93C3-426D133F81C5}" destId="{86F086FE-1F27-47D2-9050-DD9124933044}" srcOrd="0" destOrd="0" presId="urn:microsoft.com/office/officeart/2005/8/layout/process5"/>
    <dgm:cxn modelId="{3F84448D-DA23-44FC-A6BD-27B74574A3E3}" type="presOf" srcId="{FF6C009F-2607-4265-A98D-25A4C8F748A9}" destId="{7AAA2E87-647D-477E-85EC-DB6BB50E7347}" srcOrd="0" destOrd="0" presId="urn:microsoft.com/office/officeart/2005/8/layout/process5"/>
    <dgm:cxn modelId="{6EBA9C49-009A-497B-90D9-0BFBF74EB885}" type="presOf" srcId="{A488778B-31D5-4276-8658-00C9DD5B59AD}" destId="{125DD210-1A94-471B-8858-2DE5A799D73E}" srcOrd="0" destOrd="0" presId="urn:microsoft.com/office/officeart/2005/8/layout/process5"/>
    <dgm:cxn modelId="{9698B33F-1308-4D2A-BFB2-79305ED7C1E9}" type="presOf" srcId="{91E942F4-E426-4E33-9CA6-EA4C57999769}" destId="{5E32E824-3B64-44AD-B089-309B7E8F8CF0}" srcOrd="0" destOrd="0" presId="urn:microsoft.com/office/officeart/2005/8/layout/process5"/>
    <dgm:cxn modelId="{B705DB43-99E4-4F3C-8987-DCB597094B75}" type="presOf" srcId="{9BF8DAAF-02D0-47D6-9B02-A3ECE9BD11CB}" destId="{C37D01D4-1BE6-4D0D-8713-E33D1CFC51ED}" srcOrd="0" destOrd="0" presId="urn:microsoft.com/office/officeart/2005/8/layout/process5"/>
    <dgm:cxn modelId="{AB162ECD-33AF-4964-8A0F-7F8C664865EC}" srcId="{C324F25A-E868-4CFE-8536-B208EDDE3889}" destId="{D9EF8825-B455-4692-AE31-324241A49FD0}" srcOrd="4" destOrd="0" parTransId="{44A4D61C-36DA-4EE9-B11B-3C16C8C12D83}" sibTransId="{6F41A699-6E74-4595-AD18-DA3C3C8B26F6}"/>
    <dgm:cxn modelId="{97C788A3-E35D-4887-872B-7FD098856FDA}" type="presOf" srcId="{A488778B-31D5-4276-8658-00C9DD5B59AD}" destId="{44E0A911-281B-4C1F-BEA4-75FEE4C5B51A}" srcOrd="1" destOrd="0" presId="urn:microsoft.com/office/officeart/2005/8/layout/process5"/>
    <dgm:cxn modelId="{ED704F59-A310-4CD4-88AE-B6E51F082A33}" srcId="{C324F25A-E868-4CFE-8536-B208EDDE3889}" destId="{C4797FC7-1B76-48C6-8FC0-DF79492ED05D}" srcOrd="8" destOrd="0" parTransId="{7000C27A-E5AA-40CB-B577-BEABE06B98E6}" sibTransId="{D743F8A9-245B-44D8-AF01-9435858AA4B5}"/>
    <dgm:cxn modelId="{1A24CF5F-8153-4F92-BA98-3706DF8CD7BB}" srcId="{C324F25A-E868-4CFE-8536-B208EDDE3889}" destId="{91E942F4-E426-4E33-9CA6-EA4C57999769}" srcOrd="3" destOrd="0" parTransId="{8CBF4DD6-5488-47DE-ACCB-D5FE8F46A720}" sibTransId="{A488778B-31D5-4276-8658-00C9DD5B59AD}"/>
    <dgm:cxn modelId="{3C427F36-2768-4971-A0A1-18B4EA62A566}" type="presOf" srcId="{E41BEA18-419A-4689-961C-9BA2CDAD3DD5}" destId="{1AA7DD24-89C0-4AD1-8301-09CE88D6AD86}" srcOrd="0" destOrd="0" presId="urn:microsoft.com/office/officeart/2005/8/layout/process5"/>
    <dgm:cxn modelId="{4709BE4C-E6AE-46B6-BC4D-F472550E299F}" type="presOf" srcId="{FAC0B3D0-5040-4CF3-AA3A-282F63C31119}" destId="{4D48CEB8-1A05-4E0C-B22C-93315DA10556}" srcOrd="0" destOrd="0" presId="urn:microsoft.com/office/officeart/2005/8/layout/process5"/>
    <dgm:cxn modelId="{57EF69C4-D607-46CB-BD92-561A0A3E81F5}" type="presOf" srcId="{D9615214-E184-4EE1-938F-269E98115E75}" destId="{E2A135EE-C5BA-4E17-94B8-5FE84710C7D3}" srcOrd="1" destOrd="0" presId="urn:microsoft.com/office/officeart/2005/8/layout/process5"/>
    <dgm:cxn modelId="{C94F6E1B-FB1A-4B8D-AF6D-C0E0D72F4750}" srcId="{C324F25A-E868-4CFE-8536-B208EDDE3889}" destId="{81D649D7-C025-4CCA-84C2-1C60730765F6}" srcOrd="5" destOrd="0" parTransId="{C4047C3C-51F4-4BDD-88DB-FFB3CF52E4D8}" sibTransId="{E41BEA18-419A-4689-961C-9BA2CDAD3DD5}"/>
    <dgm:cxn modelId="{225A202B-641F-4933-8EBE-F5D0D5C61485}" type="presOf" srcId="{81D649D7-C025-4CCA-84C2-1C60730765F6}" destId="{7DA0DFD6-CAAD-422A-936E-802F91086323}" srcOrd="0" destOrd="0" presId="urn:microsoft.com/office/officeart/2005/8/layout/process5"/>
    <dgm:cxn modelId="{3BA111A1-A6A6-45D7-BE3C-2C48F2DE5B83}" type="presOf" srcId="{6F41A699-6E74-4595-AD18-DA3C3C8B26F6}" destId="{F5EF6E88-A3B4-4A6E-A000-5CE4C5AE392E}" srcOrd="0" destOrd="0" presId="urn:microsoft.com/office/officeart/2005/8/layout/process5"/>
    <dgm:cxn modelId="{127AA57F-F716-4786-B2C9-44287C87F6C0}" srcId="{C324F25A-E868-4CFE-8536-B208EDDE3889}" destId="{FF6C009F-2607-4265-A98D-25A4C8F748A9}" srcOrd="0" destOrd="0" parTransId="{3A6D0482-3F37-4309-A60E-8B5C48718425}" sibTransId="{9BF8DAAF-02D0-47D6-9B02-A3ECE9BD11CB}"/>
    <dgm:cxn modelId="{6BF7AEAE-3014-44A4-89E2-BD8032BD8785}" type="presOf" srcId="{C4797FC7-1B76-48C6-8FC0-DF79492ED05D}" destId="{22389B4A-D754-4A19-BD21-AB244FF262A3}" srcOrd="0" destOrd="0" presId="urn:microsoft.com/office/officeart/2005/8/layout/process5"/>
    <dgm:cxn modelId="{2EC30966-DAE1-44FF-B0D7-4EC4C212390D}" srcId="{C324F25A-E868-4CFE-8536-B208EDDE3889}" destId="{D1837404-32FC-40A3-8A00-7CC73FC0F389}" srcOrd="7" destOrd="0" parTransId="{DCEA1369-15BD-47CE-A1A5-75607B658A33}" sibTransId="{F7D640B9-434D-4907-AC9A-541C894D576C}"/>
    <dgm:cxn modelId="{50DBE0B0-ACE9-44FD-96AA-5A743F079C32}" type="presOf" srcId="{F7D640B9-434D-4907-AC9A-541C894D576C}" destId="{93BD49C2-D1F9-4AA9-8A59-CE301EE645B0}" srcOrd="0" destOrd="0" presId="urn:microsoft.com/office/officeart/2005/8/layout/process5"/>
    <dgm:cxn modelId="{697F18DA-F1B7-4B90-9A2E-6C456F51F419}" type="presOf" srcId="{C324F25A-E868-4CFE-8536-B208EDDE3889}" destId="{7252041C-34B7-4A91-AECE-A60723DBE2EA}" srcOrd="0" destOrd="0" presId="urn:microsoft.com/office/officeart/2005/8/layout/process5"/>
    <dgm:cxn modelId="{00CE4630-98E7-49B3-936B-5F90B29B1DC8}" type="presOf" srcId="{9BF8DAAF-02D0-47D6-9B02-A3ECE9BD11CB}" destId="{FFB6880A-C6F1-4E0B-873D-A9382074161A}" srcOrd="1" destOrd="0" presId="urn:microsoft.com/office/officeart/2005/8/layout/process5"/>
    <dgm:cxn modelId="{64F960F4-587F-4C81-A161-89D14E017FA2}" type="presOf" srcId="{875A4A2C-954F-41B0-B389-CE366752D87B}" destId="{BE81A8C7-FAA9-42A0-B4BD-B9A3530A8A1E}" srcOrd="1" destOrd="0" presId="urn:microsoft.com/office/officeart/2005/8/layout/process5"/>
    <dgm:cxn modelId="{0BE31B3E-73CD-45A5-8929-59F1FBDF8AB0}" type="presOf" srcId="{D9EF8825-B455-4692-AE31-324241A49FD0}" destId="{D4CF37B6-ADD8-45DD-A1F7-AB6C920E5A63}" srcOrd="0" destOrd="0" presId="urn:microsoft.com/office/officeart/2005/8/layout/process5"/>
    <dgm:cxn modelId="{30CB023A-A614-404A-A254-9F0635C66B40}" srcId="{C324F25A-E868-4CFE-8536-B208EDDE3889}" destId="{FAC0B3D0-5040-4CF3-AA3A-282F63C31119}" srcOrd="2" destOrd="0" parTransId="{EDBA1850-2E2F-465D-B3F0-80EC9CD8FEDD}" sibTransId="{D9615214-E184-4EE1-938F-269E98115E75}"/>
    <dgm:cxn modelId="{1475460C-F6C0-48F7-837F-D013E0751EC5}" type="presOf" srcId="{D1837404-32FC-40A3-8A00-7CC73FC0F389}" destId="{7998CCD2-3780-4BE0-9BBA-ECFF83100D60}" srcOrd="0" destOrd="0" presId="urn:microsoft.com/office/officeart/2005/8/layout/process5"/>
    <dgm:cxn modelId="{7CBC6522-D36E-4308-B010-2BF7D25481D9}" type="presOf" srcId="{B6338E85-801A-463C-9358-43C8D6CC1EF9}" destId="{B4223131-2062-43C3-974E-2722539EA2CD}" srcOrd="0" destOrd="0" presId="urn:microsoft.com/office/officeart/2005/8/layout/process5"/>
    <dgm:cxn modelId="{1B61FC50-1B09-4E52-9CB4-2EAA544CE520}" type="presOf" srcId="{E41BEA18-419A-4689-961C-9BA2CDAD3DD5}" destId="{57D00BDF-13EE-479F-9A81-A590B2897990}" srcOrd="1" destOrd="0" presId="urn:microsoft.com/office/officeart/2005/8/layout/process5"/>
    <dgm:cxn modelId="{93956370-A130-46AB-8D48-4699009B6532}" type="presOf" srcId="{875A4A2C-954F-41B0-B389-CE366752D87B}" destId="{14836795-DD0C-40EA-A5D8-0AB611735DE0}" srcOrd="0" destOrd="0" presId="urn:microsoft.com/office/officeart/2005/8/layout/process5"/>
    <dgm:cxn modelId="{028837E8-ED9D-4E0C-94F7-D6E43FD7D449}" type="presOf" srcId="{F7D640B9-434D-4907-AC9A-541C894D576C}" destId="{BE31C2C8-D1A1-4253-94F4-F492FDEC2654}" srcOrd="1" destOrd="0" presId="urn:microsoft.com/office/officeart/2005/8/layout/process5"/>
    <dgm:cxn modelId="{E0268462-DB40-43C8-8D1C-324572BDBB9B}" type="presParOf" srcId="{7252041C-34B7-4A91-AECE-A60723DBE2EA}" destId="{7AAA2E87-647D-477E-85EC-DB6BB50E7347}" srcOrd="0" destOrd="0" presId="urn:microsoft.com/office/officeart/2005/8/layout/process5"/>
    <dgm:cxn modelId="{8A8EA91E-1724-4DED-A570-C4DF43E19439}" type="presParOf" srcId="{7252041C-34B7-4A91-AECE-A60723DBE2EA}" destId="{C37D01D4-1BE6-4D0D-8713-E33D1CFC51ED}" srcOrd="1" destOrd="0" presId="urn:microsoft.com/office/officeart/2005/8/layout/process5"/>
    <dgm:cxn modelId="{63E8FECC-CE01-4F21-BA6A-DEA0EF732C98}" type="presParOf" srcId="{C37D01D4-1BE6-4D0D-8713-E33D1CFC51ED}" destId="{FFB6880A-C6F1-4E0B-873D-A9382074161A}" srcOrd="0" destOrd="0" presId="urn:microsoft.com/office/officeart/2005/8/layout/process5"/>
    <dgm:cxn modelId="{DCD29C3D-60E1-41C1-890C-0EE405CFC51B}" type="presParOf" srcId="{7252041C-34B7-4A91-AECE-A60723DBE2EA}" destId="{86F086FE-1F27-47D2-9050-DD9124933044}" srcOrd="2" destOrd="0" presId="urn:microsoft.com/office/officeart/2005/8/layout/process5"/>
    <dgm:cxn modelId="{5C8711E7-5F64-4E32-BDCA-61AF8D85D69B}" type="presParOf" srcId="{7252041C-34B7-4A91-AECE-A60723DBE2EA}" destId="{1188ACE3-36AA-4104-BE2C-B899E2BEC627}" srcOrd="3" destOrd="0" presId="urn:microsoft.com/office/officeart/2005/8/layout/process5"/>
    <dgm:cxn modelId="{D05BFF08-18E8-4BC6-BE11-1DA9A25F40EA}" type="presParOf" srcId="{1188ACE3-36AA-4104-BE2C-B899E2BEC627}" destId="{0BF7F207-BCE8-4D58-BAA6-BB577BDF39E8}" srcOrd="0" destOrd="0" presId="urn:microsoft.com/office/officeart/2005/8/layout/process5"/>
    <dgm:cxn modelId="{395D682C-EE43-4D9E-AD3B-4F78E7452B97}" type="presParOf" srcId="{7252041C-34B7-4A91-AECE-A60723DBE2EA}" destId="{4D48CEB8-1A05-4E0C-B22C-93315DA10556}" srcOrd="4" destOrd="0" presId="urn:microsoft.com/office/officeart/2005/8/layout/process5"/>
    <dgm:cxn modelId="{08C06E38-0041-4C36-AC2B-C30C47B0B7FE}" type="presParOf" srcId="{7252041C-34B7-4A91-AECE-A60723DBE2EA}" destId="{FB727CE9-90DA-424D-9B0C-8A5501D12ABF}" srcOrd="5" destOrd="0" presId="urn:microsoft.com/office/officeart/2005/8/layout/process5"/>
    <dgm:cxn modelId="{852C3D93-C71F-4AC0-8E18-4FE9AB488785}" type="presParOf" srcId="{FB727CE9-90DA-424D-9B0C-8A5501D12ABF}" destId="{E2A135EE-C5BA-4E17-94B8-5FE84710C7D3}" srcOrd="0" destOrd="0" presId="urn:microsoft.com/office/officeart/2005/8/layout/process5"/>
    <dgm:cxn modelId="{87A4CDA9-9A52-4202-9A31-17A678E4A748}" type="presParOf" srcId="{7252041C-34B7-4A91-AECE-A60723DBE2EA}" destId="{5E32E824-3B64-44AD-B089-309B7E8F8CF0}" srcOrd="6" destOrd="0" presId="urn:microsoft.com/office/officeart/2005/8/layout/process5"/>
    <dgm:cxn modelId="{3203671E-12C4-4D27-8652-A9D902B2836E}" type="presParOf" srcId="{7252041C-34B7-4A91-AECE-A60723DBE2EA}" destId="{125DD210-1A94-471B-8858-2DE5A799D73E}" srcOrd="7" destOrd="0" presId="urn:microsoft.com/office/officeart/2005/8/layout/process5"/>
    <dgm:cxn modelId="{0960F85F-6BEE-4B12-B529-309898C12935}" type="presParOf" srcId="{125DD210-1A94-471B-8858-2DE5A799D73E}" destId="{44E0A911-281B-4C1F-BEA4-75FEE4C5B51A}" srcOrd="0" destOrd="0" presId="urn:microsoft.com/office/officeart/2005/8/layout/process5"/>
    <dgm:cxn modelId="{852D49FC-2CD9-4A4F-ABF1-05F8C19121A1}" type="presParOf" srcId="{7252041C-34B7-4A91-AECE-A60723DBE2EA}" destId="{D4CF37B6-ADD8-45DD-A1F7-AB6C920E5A63}" srcOrd="8" destOrd="0" presId="urn:microsoft.com/office/officeart/2005/8/layout/process5"/>
    <dgm:cxn modelId="{7A058669-9E82-426B-9FF1-845D714DD5B6}" type="presParOf" srcId="{7252041C-34B7-4A91-AECE-A60723DBE2EA}" destId="{F5EF6E88-A3B4-4A6E-A000-5CE4C5AE392E}" srcOrd="9" destOrd="0" presId="urn:microsoft.com/office/officeart/2005/8/layout/process5"/>
    <dgm:cxn modelId="{66C60112-E79B-4AA6-96A1-0E89D75CE98C}" type="presParOf" srcId="{F5EF6E88-A3B4-4A6E-A000-5CE4C5AE392E}" destId="{FBF23496-EEBB-4974-961B-57322CBD549E}" srcOrd="0" destOrd="0" presId="urn:microsoft.com/office/officeart/2005/8/layout/process5"/>
    <dgm:cxn modelId="{5B04A991-A237-40A8-B442-9B9218C0799C}" type="presParOf" srcId="{7252041C-34B7-4A91-AECE-A60723DBE2EA}" destId="{7DA0DFD6-CAAD-422A-936E-802F91086323}" srcOrd="10" destOrd="0" presId="urn:microsoft.com/office/officeart/2005/8/layout/process5"/>
    <dgm:cxn modelId="{5BFEEFAE-35DE-4668-AEB9-024397704804}" type="presParOf" srcId="{7252041C-34B7-4A91-AECE-A60723DBE2EA}" destId="{1AA7DD24-89C0-4AD1-8301-09CE88D6AD86}" srcOrd="11" destOrd="0" presId="urn:microsoft.com/office/officeart/2005/8/layout/process5"/>
    <dgm:cxn modelId="{37EFA072-5D1B-4600-922D-FE27A36923CB}" type="presParOf" srcId="{1AA7DD24-89C0-4AD1-8301-09CE88D6AD86}" destId="{57D00BDF-13EE-479F-9A81-A590B2897990}" srcOrd="0" destOrd="0" presId="urn:microsoft.com/office/officeart/2005/8/layout/process5"/>
    <dgm:cxn modelId="{D0C4AA88-FCFC-46D2-9B29-6908D710AA60}" type="presParOf" srcId="{7252041C-34B7-4A91-AECE-A60723DBE2EA}" destId="{B4223131-2062-43C3-974E-2722539EA2CD}" srcOrd="12" destOrd="0" presId="urn:microsoft.com/office/officeart/2005/8/layout/process5"/>
    <dgm:cxn modelId="{5910CDB7-EF59-44A3-A6F2-88F8F04ACC6C}" type="presParOf" srcId="{7252041C-34B7-4A91-AECE-A60723DBE2EA}" destId="{14836795-DD0C-40EA-A5D8-0AB611735DE0}" srcOrd="13" destOrd="0" presId="urn:microsoft.com/office/officeart/2005/8/layout/process5"/>
    <dgm:cxn modelId="{075966B7-D1F1-4112-BCB4-7D3B792D1464}" type="presParOf" srcId="{14836795-DD0C-40EA-A5D8-0AB611735DE0}" destId="{BE81A8C7-FAA9-42A0-B4BD-B9A3530A8A1E}" srcOrd="0" destOrd="0" presId="urn:microsoft.com/office/officeart/2005/8/layout/process5"/>
    <dgm:cxn modelId="{4AAEEB7D-D5F9-499F-8D04-364D2335F082}" type="presParOf" srcId="{7252041C-34B7-4A91-AECE-A60723DBE2EA}" destId="{7998CCD2-3780-4BE0-9BBA-ECFF83100D60}" srcOrd="14" destOrd="0" presId="urn:microsoft.com/office/officeart/2005/8/layout/process5"/>
    <dgm:cxn modelId="{9F0DBAB2-6452-4586-8FCC-6AB086B714C9}" type="presParOf" srcId="{7252041C-34B7-4A91-AECE-A60723DBE2EA}" destId="{93BD49C2-D1F9-4AA9-8A59-CE301EE645B0}" srcOrd="15" destOrd="0" presId="urn:microsoft.com/office/officeart/2005/8/layout/process5"/>
    <dgm:cxn modelId="{D65095EA-B157-4A47-BB70-97F473C95B24}" type="presParOf" srcId="{93BD49C2-D1F9-4AA9-8A59-CE301EE645B0}" destId="{BE31C2C8-D1A1-4253-94F4-F492FDEC2654}" srcOrd="0" destOrd="0" presId="urn:microsoft.com/office/officeart/2005/8/layout/process5"/>
    <dgm:cxn modelId="{81ECADEA-2686-4DB0-955A-48FA1452F170}" type="presParOf" srcId="{7252041C-34B7-4A91-AECE-A60723DBE2EA}" destId="{22389B4A-D754-4A19-BD21-AB244FF262A3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06B27E-BD98-4516-8117-05AF6D5C44B7}" type="doc">
      <dgm:prSet loTypeId="urn:microsoft.com/office/officeart/2005/8/layout/default#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156D6CEB-0C05-4AFC-B155-17BF13BB834F}">
      <dgm:prSet phldrT="[Text]"/>
      <dgm:spPr>
        <a:xfrm>
          <a:off x="358657" y="1370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dirty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Új termék</a:t>
          </a:r>
          <a:endParaRPr lang="en-US" b="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E6F4748C-D66B-4418-BAA7-F0CFF2BD2DFD}" type="parTrans" cxnId="{732D744C-8DA2-41A8-B783-93CAE9D03217}">
      <dgm:prSet/>
      <dgm:spPr/>
      <dgm:t>
        <a:bodyPr/>
        <a:lstStyle/>
        <a:p>
          <a:endParaRPr lang="en-US" b="1"/>
        </a:p>
      </dgm:t>
    </dgm:pt>
    <dgm:pt modelId="{9A657D1D-7280-4AC1-BFCB-D431FD25D526}" type="sibTrans" cxnId="{732D744C-8DA2-41A8-B783-93CAE9D03217}">
      <dgm:prSet/>
      <dgm:spPr/>
      <dgm:t>
        <a:bodyPr/>
        <a:lstStyle/>
        <a:p>
          <a:endParaRPr lang="en-US" b="1"/>
        </a:p>
      </dgm:t>
    </dgm:pt>
    <dgm:pt modelId="{85A2FCDF-A5FE-4442-BC21-58EC346B70FE}">
      <dgm:prSet phldrT="[Text]"/>
      <dgm:spPr>
        <a:xfrm>
          <a:off x="358657" y="1413265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Módosított termék</a:t>
          </a:r>
          <a:endParaRPr lang="en-US" b="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7D7F7589-4B11-4632-BB30-6901067D7DE3}" type="parTrans" cxnId="{71019513-51C6-439B-9F9F-BF5AD8DC6DD9}">
      <dgm:prSet/>
      <dgm:spPr/>
      <dgm:t>
        <a:bodyPr/>
        <a:lstStyle/>
        <a:p>
          <a:endParaRPr lang="en-US" b="1"/>
        </a:p>
      </dgm:t>
    </dgm:pt>
    <dgm:pt modelId="{A0634532-4F26-4624-9EA3-617528A9FC12}" type="sibTrans" cxnId="{71019513-51C6-439B-9F9F-BF5AD8DC6DD9}">
      <dgm:prSet/>
      <dgm:spPr/>
      <dgm:t>
        <a:bodyPr/>
        <a:lstStyle/>
        <a:p>
          <a:endParaRPr lang="en-US" b="1"/>
        </a:p>
      </dgm:t>
    </dgm:pt>
    <dgm:pt modelId="{945BD6AA-258A-4405-A2EF-CD502FA47399}">
      <dgm:prSet phldrT="[Text]"/>
      <dgm:spPr>
        <a:xfrm>
          <a:off x="2577349" y="1413265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Módosított eljárás</a:t>
          </a:r>
          <a:endParaRPr lang="en-US" b="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265D2ECA-CF35-43AA-800F-D3EE1601AAAC}" type="parTrans" cxnId="{477433C6-6202-4495-9C77-8029C0910D0F}">
      <dgm:prSet/>
      <dgm:spPr/>
      <dgm:t>
        <a:bodyPr/>
        <a:lstStyle/>
        <a:p>
          <a:endParaRPr lang="en-US" b="1"/>
        </a:p>
      </dgm:t>
    </dgm:pt>
    <dgm:pt modelId="{44F5F44C-BB00-4CED-88A0-FB78D0693D83}" type="sibTrans" cxnId="{477433C6-6202-4495-9C77-8029C0910D0F}">
      <dgm:prSet/>
      <dgm:spPr/>
      <dgm:t>
        <a:bodyPr/>
        <a:lstStyle/>
        <a:p>
          <a:endParaRPr lang="en-US" b="1"/>
        </a:p>
      </dgm:t>
    </dgm:pt>
    <dgm:pt modelId="{A6FC3F05-E2D8-417E-BC6C-0322649A6DA4}">
      <dgm:prSet phldrT="[Text]"/>
      <dgm:spPr>
        <a:xfrm>
          <a:off x="2548042" y="15069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dirty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Új eljárás</a:t>
          </a:r>
          <a:endParaRPr lang="en-CA" b="0" dirty="0" smtClean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0395891E-F1D9-474B-91E6-535A2981E5B1}" type="sibTrans" cxnId="{62860250-DADD-400F-989D-37243D711759}">
      <dgm:prSet/>
      <dgm:spPr/>
      <dgm:t>
        <a:bodyPr/>
        <a:lstStyle/>
        <a:p>
          <a:endParaRPr lang="en-US" b="1"/>
        </a:p>
      </dgm:t>
    </dgm:pt>
    <dgm:pt modelId="{18628926-023F-4D18-8D39-FAAE29452D8D}" type="parTrans" cxnId="{62860250-DADD-400F-989D-37243D711759}">
      <dgm:prSet/>
      <dgm:spPr/>
      <dgm:t>
        <a:bodyPr/>
        <a:lstStyle/>
        <a:p>
          <a:endParaRPr lang="en-US" b="1"/>
        </a:p>
      </dgm:t>
    </dgm:pt>
    <dgm:pt modelId="{E2DEA23C-EB09-4C74-AA5B-0537D17F8E29}">
      <dgm:prSet phldrT="[Text]"/>
      <dgm:spPr>
        <a:xfrm>
          <a:off x="2577349" y="1413265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Javított termék</a:t>
          </a:r>
          <a:endParaRPr lang="en-US" b="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1C6B0373-D1B9-480B-9CCE-C503C7C48C1C}" type="parTrans" cxnId="{BDCD119B-A1F8-4405-BF4F-6E6DC6E52A6E}">
      <dgm:prSet/>
      <dgm:spPr/>
      <dgm:t>
        <a:bodyPr/>
        <a:lstStyle/>
        <a:p>
          <a:endParaRPr lang="hu-HU"/>
        </a:p>
      </dgm:t>
    </dgm:pt>
    <dgm:pt modelId="{9685BDDF-3C0E-4DAB-8683-8A02163471BD}" type="sibTrans" cxnId="{BDCD119B-A1F8-4405-BF4F-6E6DC6E52A6E}">
      <dgm:prSet/>
      <dgm:spPr/>
      <dgm:t>
        <a:bodyPr/>
        <a:lstStyle/>
        <a:p>
          <a:endParaRPr lang="hu-HU"/>
        </a:p>
      </dgm:t>
    </dgm:pt>
    <dgm:pt modelId="{F2AAA1BF-6C1D-4909-99B7-6B4F34178B81}">
      <dgm:prSet phldrT="[Text]"/>
      <dgm:spPr>
        <a:xfrm>
          <a:off x="2577349" y="1413265"/>
          <a:ext cx="2016993" cy="1210195"/>
        </a:xfrm>
        <a:solidFill>
          <a:srgbClr val="4FA9CB"/>
        </a:solidFill>
      </dgm:spPr>
      <dgm:t>
        <a:bodyPr/>
        <a:lstStyle/>
        <a:p>
          <a:pPr algn="ctr"/>
          <a:r>
            <a:rPr lang="hu-HU" b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Javított eljárás</a:t>
          </a:r>
          <a:endParaRPr lang="en-US" b="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gm:t>
    </dgm:pt>
    <dgm:pt modelId="{DF51D64D-5B48-4256-AF86-8C14DCE0A0B3}" type="parTrans" cxnId="{D39F4F76-9EA4-449F-AA46-77084B71F249}">
      <dgm:prSet/>
      <dgm:spPr/>
      <dgm:t>
        <a:bodyPr/>
        <a:lstStyle/>
        <a:p>
          <a:endParaRPr lang="hu-HU"/>
        </a:p>
      </dgm:t>
    </dgm:pt>
    <dgm:pt modelId="{044644F4-D1EF-4851-BACA-612ADC574E3D}" type="sibTrans" cxnId="{D39F4F76-9EA4-449F-AA46-77084B71F249}">
      <dgm:prSet/>
      <dgm:spPr/>
      <dgm:t>
        <a:bodyPr/>
        <a:lstStyle/>
        <a:p>
          <a:endParaRPr lang="hu-HU"/>
        </a:p>
      </dgm:t>
    </dgm:pt>
    <dgm:pt modelId="{C4719D8A-DF54-4E5E-8792-0157AE6C2FBA}" type="pres">
      <dgm:prSet presAssocID="{7E06B27E-BD98-4516-8117-05AF6D5C44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9EDE7DD5-22E6-4BE9-BB2F-4FBED1EEF70D}" type="pres">
      <dgm:prSet presAssocID="{156D6CEB-0C05-4AFC-B155-17BF13BB834F}" presName="node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CA"/>
        </a:p>
      </dgm:t>
    </dgm:pt>
    <dgm:pt modelId="{275AFD74-5F47-4AE0-AACE-7EA300371A21}" type="pres">
      <dgm:prSet presAssocID="{9A657D1D-7280-4AC1-BFCB-D431FD25D526}" presName="sibTrans" presStyleCnt="0"/>
      <dgm:spPr/>
      <dgm:t>
        <a:bodyPr/>
        <a:lstStyle/>
        <a:p>
          <a:endParaRPr lang="en-US"/>
        </a:p>
      </dgm:t>
    </dgm:pt>
    <dgm:pt modelId="{942FF2CF-4A16-4244-9D4C-F6E51F38DF71}" type="pres">
      <dgm:prSet presAssocID="{A6FC3F05-E2D8-417E-BC6C-0322649A6DA4}" presName="node" presStyleLbl="node1" presStyleIdx="1" presStyleCnt="6" custLinFactNeighborX="-1453" custLinFactNeighborY="11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CA"/>
        </a:p>
      </dgm:t>
    </dgm:pt>
    <dgm:pt modelId="{D7435416-5B4C-430F-8782-8799BDD3C2E7}" type="pres">
      <dgm:prSet presAssocID="{0395891E-F1D9-474B-91E6-535A2981E5B1}" presName="sibTrans" presStyleCnt="0"/>
      <dgm:spPr/>
      <dgm:t>
        <a:bodyPr/>
        <a:lstStyle/>
        <a:p>
          <a:endParaRPr lang="en-US"/>
        </a:p>
      </dgm:t>
    </dgm:pt>
    <dgm:pt modelId="{0B9F9893-930E-401D-88EB-E04F5C0473EE}" type="pres">
      <dgm:prSet presAssocID="{85A2FCDF-A5FE-4442-BC21-58EC346B70FE}" presName="node" presStyleLbl="node1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CA"/>
        </a:p>
      </dgm:t>
    </dgm:pt>
    <dgm:pt modelId="{4DF824F2-8E69-4DE8-A4B2-5C9420496E6E}" type="pres">
      <dgm:prSet presAssocID="{A0634532-4F26-4624-9EA3-617528A9FC12}" presName="sibTrans" presStyleCnt="0"/>
      <dgm:spPr/>
      <dgm:t>
        <a:bodyPr/>
        <a:lstStyle/>
        <a:p>
          <a:endParaRPr lang="en-US"/>
        </a:p>
      </dgm:t>
    </dgm:pt>
    <dgm:pt modelId="{90FDE69B-EA1E-4C7B-BE11-7737B95A8BC0}" type="pres">
      <dgm:prSet presAssocID="{945BD6AA-258A-4405-A2EF-CD502FA47399}" presName="node" presStyleLbl="node1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8ECFE6B-C838-4C4D-986F-433B574583C0}" type="pres">
      <dgm:prSet presAssocID="{44F5F44C-BB00-4CED-88A0-FB78D0693D83}" presName="sibTrans" presStyleCnt="0"/>
      <dgm:spPr/>
    </dgm:pt>
    <dgm:pt modelId="{9AA02DFF-DF0D-47FC-9D63-7F46D83ACBE3}" type="pres">
      <dgm:prSet presAssocID="{E2DEA23C-EB09-4C74-AA5B-0537D17F8E2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C1488B-B39F-4EE3-A5BC-7DE59AF7C860}" type="pres">
      <dgm:prSet presAssocID="{9685BDDF-3C0E-4DAB-8683-8A02163471BD}" presName="sibTrans" presStyleCnt="0"/>
      <dgm:spPr/>
    </dgm:pt>
    <dgm:pt modelId="{CD2F92A7-4234-4724-83E7-27F505DCB6BF}" type="pres">
      <dgm:prSet presAssocID="{F2AAA1BF-6C1D-4909-99B7-6B4F34178B8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2860250-DADD-400F-989D-37243D711759}" srcId="{7E06B27E-BD98-4516-8117-05AF6D5C44B7}" destId="{A6FC3F05-E2D8-417E-BC6C-0322649A6DA4}" srcOrd="1" destOrd="0" parTransId="{18628926-023F-4D18-8D39-FAAE29452D8D}" sibTransId="{0395891E-F1D9-474B-91E6-535A2981E5B1}"/>
    <dgm:cxn modelId="{732D744C-8DA2-41A8-B783-93CAE9D03217}" srcId="{7E06B27E-BD98-4516-8117-05AF6D5C44B7}" destId="{156D6CEB-0C05-4AFC-B155-17BF13BB834F}" srcOrd="0" destOrd="0" parTransId="{E6F4748C-D66B-4418-BAA7-F0CFF2BD2DFD}" sibTransId="{9A657D1D-7280-4AC1-BFCB-D431FD25D526}"/>
    <dgm:cxn modelId="{9B0FC374-EBB3-4864-BB3B-915E017BB997}" type="presOf" srcId="{156D6CEB-0C05-4AFC-B155-17BF13BB834F}" destId="{9EDE7DD5-22E6-4BE9-BB2F-4FBED1EEF70D}" srcOrd="0" destOrd="0" presId="urn:microsoft.com/office/officeart/2005/8/layout/default#2"/>
    <dgm:cxn modelId="{4753C478-096F-4F22-889A-D70F0179E0BF}" type="presOf" srcId="{A6FC3F05-E2D8-417E-BC6C-0322649A6DA4}" destId="{942FF2CF-4A16-4244-9D4C-F6E51F38DF71}" srcOrd="0" destOrd="0" presId="urn:microsoft.com/office/officeart/2005/8/layout/default#2"/>
    <dgm:cxn modelId="{A09FFE8C-4A54-41FE-914F-B45C7F6C314D}" type="presOf" srcId="{F2AAA1BF-6C1D-4909-99B7-6B4F34178B81}" destId="{CD2F92A7-4234-4724-83E7-27F505DCB6BF}" srcOrd="0" destOrd="0" presId="urn:microsoft.com/office/officeart/2005/8/layout/default#2"/>
    <dgm:cxn modelId="{71019513-51C6-439B-9F9F-BF5AD8DC6DD9}" srcId="{7E06B27E-BD98-4516-8117-05AF6D5C44B7}" destId="{85A2FCDF-A5FE-4442-BC21-58EC346B70FE}" srcOrd="2" destOrd="0" parTransId="{7D7F7589-4B11-4632-BB30-6901067D7DE3}" sibTransId="{A0634532-4F26-4624-9EA3-617528A9FC12}"/>
    <dgm:cxn modelId="{D39F4F76-9EA4-449F-AA46-77084B71F249}" srcId="{7E06B27E-BD98-4516-8117-05AF6D5C44B7}" destId="{F2AAA1BF-6C1D-4909-99B7-6B4F34178B81}" srcOrd="5" destOrd="0" parTransId="{DF51D64D-5B48-4256-AF86-8C14DCE0A0B3}" sibTransId="{044644F4-D1EF-4851-BACA-612ADC574E3D}"/>
    <dgm:cxn modelId="{FA6D0FA0-1587-4B35-AE9D-0EBB56AE1B49}" type="presOf" srcId="{E2DEA23C-EB09-4C74-AA5B-0537D17F8E29}" destId="{9AA02DFF-DF0D-47FC-9D63-7F46D83ACBE3}" srcOrd="0" destOrd="0" presId="urn:microsoft.com/office/officeart/2005/8/layout/default#2"/>
    <dgm:cxn modelId="{A451DA77-AF31-4C42-B0BF-04EBEE4BEB55}" type="presOf" srcId="{7E06B27E-BD98-4516-8117-05AF6D5C44B7}" destId="{C4719D8A-DF54-4E5E-8792-0157AE6C2FBA}" srcOrd="0" destOrd="0" presId="urn:microsoft.com/office/officeart/2005/8/layout/default#2"/>
    <dgm:cxn modelId="{BDCD119B-A1F8-4405-BF4F-6E6DC6E52A6E}" srcId="{7E06B27E-BD98-4516-8117-05AF6D5C44B7}" destId="{E2DEA23C-EB09-4C74-AA5B-0537D17F8E29}" srcOrd="4" destOrd="0" parTransId="{1C6B0373-D1B9-480B-9CCE-C503C7C48C1C}" sibTransId="{9685BDDF-3C0E-4DAB-8683-8A02163471BD}"/>
    <dgm:cxn modelId="{4892054E-11FA-47FB-A888-786DCE850A90}" type="presOf" srcId="{945BD6AA-258A-4405-A2EF-CD502FA47399}" destId="{90FDE69B-EA1E-4C7B-BE11-7737B95A8BC0}" srcOrd="0" destOrd="0" presId="urn:microsoft.com/office/officeart/2005/8/layout/default#2"/>
    <dgm:cxn modelId="{477433C6-6202-4495-9C77-8029C0910D0F}" srcId="{7E06B27E-BD98-4516-8117-05AF6D5C44B7}" destId="{945BD6AA-258A-4405-A2EF-CD502FA47399}" srcOrd="3" destOrd="0" parTransId="{265D2ECA-CF35-43AA-800F-D3EE1601AAAC}" sibTransId="{44F5F44C-BB00-4CED-88A0-FB78D0693D83}"/>
    <dgm:cxn modelId="{A2F3456F-B4BE-4713-A84D-6C299D40307E}" type="presOf" srcId="{85A2FCDF-A5FE-4442-BC21-58EC346B70FE}" destId="{0B9F9893-930E-401D-88EB-E04F5C0473EE}" srcOrd="0" destOrd="0" presId="urn:microsoft.com/office/officeart/2005/8/layout/default#2"/>
    <dgm:cxn modelId="{CEF8A58C-B66B-462A-8F03-09D1363E99B1}" type="presParOf" srcId="{C4719D8A-DF54-4E5E-8792-0157AE6C2FBA}" destId="{9EDE7DD5-22E6-4BE9-BB2F-4FBED1EEF70D}" srcOrd="0" destOrd="0" presId="urn:microsoft.com/office/officeart/2005/8/layout/default#2"/>
    <dgm:cxn modelId="{2EDDCF7E-6F10-4266-AD05-5C0B7B74BAE1}" type="presParOf" srcId="{C4719D8A-DF54-4E5E-8792-0157AE6C2FBA}" destId="{275AFD74-5F47-4AE0-AACE-7EA300371A21}" srcOrd="1" destOrd="0" presId="urn:microsoft.com/office/officeart/2005/8/layout/default#2"/>
    <dgm:cxn modelId="{A552DD7F-7BAE-4B12-BA1C-608F7FE6A2E3}" type="presParOf" srcId="{C4719D8A-DF54-4E5E-8792-0157AE6C2FBA}" destId="{942FF2CF-4A16-4244-9D4C-F6E51F38DF71}" srcOrd="2" destOrd="0" presId="urn:microsoft.com/office/officeart/2005/8/layout/default#2"/>
    <dgm:cxn modelId="{CFCC2D60-2F13-4377-B48B-FE9036791045}" type="presParOf" srcId="{C4719D8A-DF54-4E5E-8792-0157AE6C2FBA}" destId="{D7435416-5B4C-430F-8782-8799BDD3C2E7}" srcOrd="3" destOrd="0" presId="urn:microsoft.com/office/officeart/2005/8/layout/default#2"/>
    <dgm:cxn modelId="{90F171D0-4737-4333-9F74-C96B46DA76E9}" type="presParOf" srcId="{C4719D8A-DF54-4E5E-8792-0157AE6C2FBA}" destId="{0B9F9893-930E-401D-88EB-E04F5C0473EE}" srcOrd="4" destOrd="0" presId="urn:microsoft.com/office/officeart/2005/8/layout/default#2"/>
    <dgm:cxn modelId="{FAF8A216-A4DA-40D2-9457-D09F37493EF6}" type="presParOf" srcId="{C4719D8A-DF54-4E5E-8792-0157AE6C2FBA}" destId="{4DF824F2-8E69-4DE8-A4B2-5C9420496E6E}" srcOrd="5" destOrd="0" presId="urn:microsoft.com/office/officeart/2005/8/layout/default#2"/>
    <dgm:cxn modelId="{2A99EAA9-F675-419E-95E5-4942110AE7D3}" type="presParOf" srcId="{C4719D8A-DF54-4E5E-8792-0157AE6C2FBA}" destId="{90FDE69B-EA1E-4C7B-BE11-7737B95A8BC0}" srcOrd="6" destOrd="0" presId="urn:microsoft.com/office/officeart/2005/8/layout/default#2"/>
    <dgm:cxn modelId="{A7F881E9-03D3-4073-A85A-45688142DD37}" type="presParOf" srcId="{C4719D8A-DF54-4E5E-8792-0157AE6C2FBA}" destId="{A8ECFE6B-C838-4C4D-986F-433B574583C0}" srcOrd="7" destOrd="0" presId="urn:microsoft.com/office/officeart/2005/8/layout/default#2"/>
    <dgm:cxn modelId="{F06C4558-ACD1-444A-B62E-CDE4271701E9}" type="presParOf" srcId="{C4719D8A-DF54-4E5E-8792-0157AE6C2FBA}" destId="{9AA02DFF-DF0D-47FC-9D63-7F46D83ACBE3}" srcOrd="8" destOrd="0" presId="urn:microsoft.com/office/officeart/2005/8/layout/default#2"/>
    <dgm:cxn modelId="{4070C88A-0814-4D6A-AD06-8A84E548E519}" type="presParOf" srcId="{C4719D8A-DF54-4E5E-8792-0157AE6C2FBA}" destId="{A8C1488B-B39F-4EE3-A5BC-7DE59AF7C860}" srcOrd="9" destOrd="0" presId="urn:microsoft.com/office/officeart/2005/8/layout/default#2"/>
    <dgm:cxn modelId="{EDB08FF7-F98D-4C74-9BDA-800B6F0D5208}" type="presParOf" srcId="{C4719D8A-DF54-4E5E-8792-0157AE6C2FBA}" destId="{CD2F92A7-4234-4724-83E7-27F505DCB6B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93D39A-255D-4B48-B381-C963224432B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CD71D20-7475-47E3-8AB7-816AE775FE2A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/>
            <a:t>Prototípus</a:t>
          </a:r>
          <a:endParaRPr lang="hu-HU" sz="1700" b="1"/>
        </a:p>
      </dgm:t>
    </dgm:pt>
    <dgm:pt modelId="{75B58935-E1EA-4D4C-85B3-26E8ED1CA9C0}" type="parTrans" cxnId="{23526903-084B-4E9E-8DA3-DFD9419ED56B}">
      <dgm:prSet/>
      <dgm:spPr/>
      <dgm:t>
        <a:bodyPr/>
        <a:lstStyle/>
        <a:p>
          <a:endParaRPr lang="hu-HU"/>
        </a:p>
      </dgm:t>
    </dgm:pt>
    <dgm:pt modelId="{0F80148D-80CE-4F0E-AEB1-342DB01DE999}" type="sibTrans" cxnId="{23526903-084B-4E9E-8DA3-DFD9419ED56B}">
      <dgm:prSet/>
      <dgm:spPr/>
      <dgm:t>
        <a:bodyPr/>
        <a:lstStyle/>
        <a:p>
          <a:endParaRPr lang="hu-HU"/>
        </a:p>
      </dgm:t>
    </dgm:pt>
    <dgm:pt modelId="{ACE13B25-04A0-4F53-9A49-68A53EE51234}">
      <dgm:prSet phldrT="[Szöveg]"/>
      <dgm:spPr>
        <a:solidFill>
          <a:srgbClr val="92D050"/>
        </a:solidFill>
      </dgm:spPr>
      <dgm:t>
        <a:bodyPr/>
        <a:lstStyle/>
        <a:p>
          <a:r>
            <a:rPr lang="hu-HU" b="1" smtClean="0">
              <a:solidFill>
                <a:srgbClr val="104377"/>
              </a:solidFill>
            </a:rPr>
            <a:t>IGEN</a:t>
          </a:r>
          <a:endParaRPr lang="hu-HU" b="1">
            <a:solidFill>
              <a:srgbClr val="104377"/>
            </a:solidFill>
          </a:endParaRPr>
        </a:p>
      </dgm:t>
    </dgm:pt>
    <dgm:pt modelId="{CB689DE5-A03A-4F82-9B10-38D8D4AC048A}" type="parTrans" cxnId="{CC91D3CF-4BDC-49E3-ADDE-04BB07A28DDA}">
      <dgm:prSet/>
      <dgm:spPr/>
      <dgm:t>
        <a:bodyPr/>
        <a:lstStyle/>
        <a:p>
          <a:endParaRPr lang="hu-HU"/>
        </a:p>
      </dgm:t>
    </dgm:pt>
    <dgm:pt modelId="{C15E829E-2960-404D-BD1C-1F4728108385}" type="sibTrans" cxnId="{CC91D3CF-4BDC-49E3-ADDE-04BB07A28DDA}">
      <dgm:prSet/>
      <dgm:spPr/>
      <dgm:t>
        <a:bodyPr/>
        <a:lstStyle/>
        <a:p>
          <a:endParaRPr lang="hu-HU"/>
        </a:p>
      </dgm:t>
    </dgm:pt>
    <dgm:pt modelId="{BE146DDC-66EB-4FE9-9814-CD11B05CF492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Amíg nem kerül kereskedelmi</a:t>
          </a:r>
          <a:r>
            <a:rPr lang="hu-HU" b="1" baseline="0" smtClean="0">
              <a:solidFill>
                <a:srgbClr val="104377"/>
              </a:solidFill>
              <a:latin typeface="+mn-lt"/>
            </a:rPr>
            <a:t> forgalomba vagy üzemi hasznosításba, amíg a továbbfejlesztés, a K+F az elsődleges cél.</a:t>
          </a:r>
          <a:endParaRPr lang="hu-HU" b="1">
            <a:solidFill>
              <a:srgbClr val="104377"/>
            </a:solidFill>
          </a:endParaRPr>
        </a:p>
      </dgm:t>
    </dgm:pt>
    <dgm:pt modelId="{62A5FFB0-DCD6-4E63-B1FE-68DFB342E86D}" type="parTrans" cxnId="{3A0DE25E-BFCE-4ECD-A6EB-19046AFF5F3E}">
      <dgm:prSet/>
      <dgm:spPr/>
      <dgm:t>
        <a:bodyPr/>
        <a:lstStyle/>
        <a:p>
          <a:endParaRPr lang="hu-HU"/>
        </a:p>
      </dgm:t>
    </dgm:pt>
    <dgm:pt modelId="{DC2804BE-8656-47DD-9B46-FC3AF7760392}" type="sibTrans" cxnId="{3A0DE25E-BFCE-4ECD-A6EB-19046AFF5F3E}">
      <dgm:prSet/>
      <dgm:spPr/>
      <dgm:t>
        <a:bodyPr/>
        <a:lstStyle/>
        <a:p>
          <a:endParaRPr lang="hu-HU"/>
        </a:p>
      </dgm:t>
    </dgm:pt>
    <dgm:pt modelId="{1DE2B7BB-6EAC-465B-B883-B1A6C8F612FE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/>
            <a:t>Próbaüzem</a:t>
          </a:r>
          <a:endParaRPr lang="hu-HU" sz="1700" b="1"/>
        </a:p>
      </dgm:t>
    </dgm:pt>
    <dgm:pt modelId="{FDD65423-ABB8-4A6B-97C9-27ED3027E1DA}" type="parTrans" cxnId="{DE0C9B7F-3E38-4E2F-80C3-ABE0FAD9C834}">
      <dgm:prSet/>
      <dgm:spPr/>
      <dgm:t>
        <a:bodyPr/>
        <a:lstStyle/>
        <a:p>
          <a:endParaRPr lang="hu-HU"/>
        </a:p>
      </dgm:t>
    </dgm:pt>
    <dgm:pt modelId="{4E42BA21-9664-49BB-8387-FC8950293408}" type="sibTrans" cxnId="{DE0C9B7F-3E38-4E2F-80C3-ABE0FAD9C834}">
      <dgm:prSet/>
      <dgm:spPr/>
      <dgm:t>
        <a:bodyPr/>
        <a:lstStyle/>
        <a:p>
          <a:endParaRPr lang="hu-HU"/>
        </a:p>
      </dgm:t>
    </dgm:pt>
    <dgm:pt modelId="{CD4152F0-020E-46D4-96A9-B849E1ECC4DB}">
      <dgm:prSet phldrT="[Szöveg]"/>
      <dgm:spPr>
        <a:solidFill>
          <a:srgbClr val="92D050"/>
        </a:solidFill>
      </dgm:spPr>
      <dgm:t>
        <a:bodyPr/>
        <a:lstStyle/>
        <a:p>
          <a:r>
            <a:rPr lang="hu-HU" b="1" smtClean="0">
              <a:solidFill>
                <a:srgbClr val="104377"/>
              </a:solidFill>
            </a:rPr>
            <a:t>IGEN</a:t>
          </a:r>
          <a:endParaRPr lang="hu-HU" b="1">
            <a:solidFill>
              <a:srgbClr val="104377"/>
            </a:solidFill>
          </a:endParaRPr>
        </a:p>
      </dgm:t>
    </dgm:pt>
    <dgm:pt modelId="{FFB9CBB1-F9CA-4D48-AEA1-280DB3AD4C07}" type="parTrans" cxnId="{A5F22BD2-AD89-4E72-AEEE-4F94A64AF891}">
      <dgm:prSet/>
      <dgm:spPr/>
      <dgm:t>
        <a:bodyPr/>
        <a:lstStyle/>
        <a:p>
          <a:endParaRPr lang="hu-HU"/>
        </a:p>
      </dgm:t>
    </dgm:pt>
    <dgm:pt modelId="{E4CDD891-A9DB-48E7-B8AA-626CDB9B2D19}" type="sibTrans" cxnId="{A5F22BD2-AD89-4E72-AEEE-4F94A64AF891}">
      <dgm:prSet/>
      <dgm:spPr/>
      <dgm:t>
        <a:bodyPr/>
        <a:lstStyle/>
        <a:p>
          <a:endParaRPr lang="hu-HU"/>
        </a:p>
      </dgm:t>
    </dgm:pt>
    <dgm:pt modelId="{1C54403C-B0E1-4E95-8B26-67A855EB8C33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Amíg nem kerül kereskedelmi</a:t>
          </a:r>
          <a:r>
            <a:rPr lang="hu-HU" b="1" baseline="0" smtClean="0">
              <a:solidFill>
                <a:srgbClr val="104377"/>
              </a:solidFill>
              <a:latin typeface="+mn-lt"/>
            </a:rPr>
            <a:t> forgalomba vagy üzemi hasznosításba, amíg a továbbfejlesztés, a K+F az elsődleges cél.</a:t>
          </a:r>
          <a:endParaRPr lang="hu-HU" b="1">
            <a:solidFill>
              <a:srgbClr val="104377"/>
            </a:solidFill>
          </a:endParaRPr>
        </a:p>
      </dgm:t>
    </dgm:pt>
    <dgm:pt modelId="{257CDF7D-200C-4498-9EE3-E080D81BC1A9}" type="parTrans" cxnId="{D29C78D6-2A6D-43EB-BA23-191F957F3CE8}">
      <dgm:prSet/>
      <dgm:spPr/>
      <dgm:t>
        <a:bodyPr/>
        <a:lstStyle/>
        <a:p>
          <a:endParaRPr lang="hu-HU"/>
        </a:p>
      </dgm:t>
    </dgm:pt>
    <dgm:pt modelId="{676E95DA-60C4-4977-93D9-8F7DC00A999A}" type="sibTrans" cxnId="{D29C78D6-2A6D-43EB-BA23-191F957F3CE8}">
      <dgm:prSet/>
      <dgm:spPr/>
      <dgm:t>
        <a:bodyPr/>
        <a:lstStyle/>
        <a:p>
          <a:endParaRPr lang="hu-HU"/>
        </a:p>
      </dgm:t>
    </dgm:pt>
    <dgm:pt modelId="{03830721-E08D-4DDF-BB49-81C13EDAF818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/>
            <a:t>Ipari</a:t>
          </a:r>
          <a:r>
            <a:rPr lang="hu-HU" sz="1600" smtClean="0"/>
            <a:t> </a:t>
          </a:r>
          <a:r>
            <a:rPr lang="hu-HU" sz="1600" b="1" smtClean="0"/>
            <a:t>tervezés</a:t>
          </a:r>
          <a:endParaRPr lang="hu-HU" sz="1700" b="1"/>
        </a:p>
      </dgm:t>
    </dgm:pt>
    <dgm:pt modelId="{4E539997-FAC5-41FD-850B-90A396A24790}" type="parTrans" cxnId="{A87B6C74-AAC6-4C90-9E4C-5EBA68520055}">
      <dgm:prSet/>
      <dgm:spPr/>
      <dgm:t>
        <a:bodyPr/>
        <a:lstStyle/>
        <a:p>
          <a:endParaRPr lang="hu-HU"/>
        </a:p>
      </dgm:t>
    </dgm:pt>
    <dgm:pt modelId="{84ACF50D-083F-42C4-8D56-38C8B3FD1547}" type="sibTrans" cxnId="{A87B6C74-AAC6-4C90-9E4C-5EBA68520055}">
      <dgm:prSet/>
      <dgm:spPr/>
      <dgm:t>
        <a:bodyPr/>
        <a:lstStyle/>
        <a:p>
          <a:endParaRPr lang="hu-HU"/>
        </a:p>
      </dgm:t>
    </dgm:pt>
    <dgm:pt modelId="{54C049EB-89BD-47F2-A1D2-D402A37F5AC4}">
      <dgm:prSet phldrT="[Szöveg]"/>
      <dgm:spPr>
        <a:solidFill>
          <a:srgbClr val="FFFF00"/>
        </a:solidFill>
      </dgm:spPr>
      <dgm:t>
        <a:bodyPr/>
        <a:lstStyle/>
        <a:p>
          <a:r>
            <a:rPr lang="hu-HU" b="1" smtClean="0">
              <a:solidFill>
                <a:srgbClr val="104377"/>
              </a:solidFill>
            </a:rPr>
            <a:t>RÉSZBEN</a:t>
          </a:r>
          <a:endParaRPr lang="hu-HU" b="1">
            <a:solidFill>
              <a:srgbClr val="104377"/>
            </a:solidFill>
          </a:endParaRPr>
        </a:p>
      </dgm:t>
    </dgm:pt>
    <dgm:pt modelId="{D68F1DBC-7052-4159-A90D-BE1612E6466C}" type="parTrans" cxnId="{D3448EA4-0091-4383-B95E-3EEE7D75D14B}">
      <dgm:prSet/>
      <dgm:spPr/>
      <dgm:t>
        <a:bodyPr/>
        <a:lstStyle/>
        <a:p>
          <a:endParaRPr lang="hu-HU"/>
        </a:p>
      </dgm:t>
    </dgm:pt>
    <dgm:pt modelId="{F0B81069-492B-450B-B074-67C6818ED71A}" type="sibTrans" cxnId="{D3448EA4-0091-4383-B95E-3EEE7D75D14B}">
      <dgm:prSet/>
      <dgm:spPr/>
      <dgm:t>
        <a:bodyPr/>
        <a:lstStyle/>
        <a:p>
          <a:endParaRPr lang="hu-HU"/>
        </a:p>
      </dgm:t>
    </dgm:pt>
    <dgm:pt modelId="{E40AA5C3-8511-4DCF-9A83-515DCAA847E2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Amíg K+F tevékenységhez kötődik (pl. műszaki</a:t>
          </a:r>
          <a:r>
            <a:rPr lang="hu-HU" b="1" baseline="0" smtClean="0">
              <a:solidFill>
                <a:srgbClr val="104377"/>
              </a:solidFill>
              <a:latin typeface="+mn-lt"/>
            </a:rPr>
            <a:t> rajzok).</a:t>
          </a:r>
          <a:endParaRPr lang="hu-HU" b="1">
            <a:solidFill>
              <a:srgbClr val="104377"/>
            </a:solidFill>
          </a:endParaRPr>
        </a:p>
      </dgm:t>
    </dgm:pt>
    <dgm:pt modelId="{1EA7BECF-EC88-4513-B856-B419A866D3A8}" type="parTrans" cxnId="{5247831B-E335-44C7-B333-24C4E86CF9E7}">
      <dgm:prSet/>
      <dgm:spPr/>
      <dgm:t>
        <a:bodyPr/>
        <a:lstStyle/>
        <a:p>
          <a:endParaRPr lang="hu-HU"/>
        </a:p>
      </dgm:t>
    </dgm:pt>
    <dgm:pt modelId="{8E794611-4F2F-403D-9179-8517BEF6A870}" type="sibTrans" cxnId="{5247831B-E335-44C7-B333-24C4E86CF9E7}">
      <dgm:prSet/>
      <dgm:spPr/>
      <dgm:t>
        <a:bodyPr/>
        <a:lstStyle/>
        <a:p>
          <a:endParaRPr lang="hu-HU"/>
        </a:p>
      </dgm:t>
    </dgm:pt>
    <dgm:pt modelId="{033D5EE4-7083-43FD-8AA4-0CFFA3776C8B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/>
            <a:t>Üzemszervezés</a:t>
          </a:r>
          <a:r>
            <a:rPr lang="hu-HU" sz="1600" smtClean="0"/>
            <a:t> </a:t>
          </a:r>
          <a:r>
            <a:rPr lang="hu-HU" sz="1600" b="1" smtClean="0"/>
            <a:t>és</a:t>
          </a:r>
          <a:r>
            <a:rPr lang="hu-HU" sz="1600" smtClean="0"/>
            <a:t> </a:t>
          </a:r>
          <a:r>
            <a:rPr lang="hu-HU" sz="1600" b="1" smtClean="0"/>
            <a:t>felszerelés</a:t>
          </a:r>
          <a:endParaRPr lang="hu-HU" sz="1700" b="1"/>
        </a:p>
      </dgm:t>
    </dgm:pt>
    <dgm:pt modelId="{5DF16ACE-4955-4023-92FD-D7491BBEA867}" type="parTrans" cxnId="{5BFD4C5C-8542-41DC-B5C2-934AE2A641B1}">
      <dgm:prSet/>
      <dgm:spPr/>
      <dgm:t>
        <a:bodyPr/>
        <a:lstStyle/>
        <a:p>
          <a:endParaRPr lang="hu-HU"/>
        </a:p>
      </dgm:t>
    </dgm:pt>
    <dgm:pt modelId="{EC9E5FBB-1FA2-4C98-9102-425BED5A14C2}" type="sibTrans" cxnId="{5BFD4C5C-8542-41DC-B5C2-934AE2A641B1}">
      <dgm:prSet/>
      <dgm:spPr/>
      <dgm:t>
        <a:bodyPr/>
        <a:lstStyle/>
        <a:p>
          <a:endParaRPr lang="hu-HU"/>
        </a:p>
      </dgm:t>
    </dgm:pt>
    <dgm:pt modelId="{77953844-D768-4CCB-906F-15B602838705}">
      <dgm:prSet phldrT="[Szöveg]"/>
      <dgm:spPr>
        <a:solidFill>
          <a:srgbClr val="FFFF00"/>
        </a:solidFill>
      </dgm:spPr>
      <dgm:t>
        <a:bodyPr/>
        <a:lstStyle/>
        <a:p>
          <a:r>
            <a:rPr lang="hu-HU" b="1" smtClean="0">
              <a:solidFill>
                <a:srgbClr val="104377"/>
              </a:solidFill>
            </a:rPr>
            <a:t>RÉSZBEN</a:t>
          </a:r>
          <a:endParaRPr lang="hu-HU" b="1">
            <a:solidFill>
              <a:srgbClr val="104377"/>
            </a:solidFill>
          </a:endParaRPr>
        </a:p>
      </dgm:t>
    </dgm:pt>
    <dgm:pt modelId="{7AE96F9F-6C98-4D8D-B843-99A6347E442A}" type="parTrans" cxnId="{1DEB2E70-5D66-4C03-AE19-58FD03C9B8B1}">
      <dgm:prSet/>
      <dgm:spPr/>
      <dgm:t>
        <a:bodyPr/>
        <a:lstStyle/>
        <a:p>
          <a:endParaRPr lang="hu-HU"/>
        </a:p>
      </dgm:t>
    </dgm:pt>
    <dgm:pt modelId="{1FAE3598-0D27-4F65-A3FC-3D7E5E8133C1}" type="sibTrans" cxnId="{1DEB2E70-5D66-4C03-AE19-58FD03C9B8B1}">
      <dgm:prSet/>
      <dgm:spPr/>
      <dgm:t>
        <a:bodyPr/>
        <a:lstStyle/>
        <a:p>
          <a:endParaRPr lang="hu-HU"/>
        </a:p>
      </dgm:t>
    </dgm:pt>
    <dgm:pt modelId="{FCEF19F8-DAAB-4B59-ABA8-6F00DE9A62D9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Ha termelési célú, akkor nem; ha új termék kifejlesztését célozza (visszacsatoló üzemszervezés,</a:t>
          </a:r>
          <a:r>
            <a:rPr lang="hu-HU" b="1" baseline="0" smtClean="0">
              <a:solidFill>
                <a:srgbClr val="104377"/>
              </a:solidFill>
              <a:latin typeface="+mn-lt"/>
            </a:rPr>
            <a:t> szerszámozás), akkor igen.</a:t>
          </a:r>
          <a:endParaRPr lang="hu-HU" b="1">
            <a:solidFill>
              <a:srgbClr val="104377"/>
            </a:solidFill>
          </a:endParaRPr>
        </a:p>
      </dgm:t>
    </dgm:pt>
    <dgm:pt modelId="{BE0AFC5A-A836-48F8-82B1-922ABE5F9642}" type="parTrans" cxnId="{3B9DD081-7AF1-4ACD-8383-ECE51FAF370B}">
      <dgm:prSet/>
      <dgm:spPr/>
      <dgm:t>
        <a:bodyPr/>
        <a:lstStyle/>
        <a:p>
          <a:endParaRPr lang="hu-HU"/>
        </a:p>
      </dgm:t>
    </dgm:pt>
    <dgm:pt modelId="{3F569487-4792-4AAF-9BFB-655A3997CA7A}" type="sibTrans" cxnId="{3B9DD081-7AF1-4ACD-8383-ECE51FAF370B}">
      <dgm:prSet/>
      <dgm:spPr/>
      <dgm:t>
        <a:bodyPr/>
        <a:lstStyle/>
        <a:p>
          <a:endParaRPr lang="hu-HU"/>
        </a:p>
      </dgm:t>
    </dgm:pt>
    <dgm:pt modelId="{5D8C1D68-4B16-4D3E-8091-B038D8185E69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/>
            <a:t>Próbagyártás</a:t>
          </a:r>
          <a:endParaRPr lang="hu-HU" sz="1700" b="1"/>
        </a:p>
      </dgm:t>
    </dgm:pt>
    <dgm:pt modelId="{72085FBF-5FCF-4F55-B2EE-2731098D718A}" type="parTrans" cxnId="{93A285E5-F334-4E5B-86F3-2C4D21F298BC}">
      <dgm:prSet/>
      <dgm:spPr/>
      <dgm:t>
        <a:bodyPr/>
        <a:lstStyle/>
        <a:p>
          <a:endParaRPr lang="hu-HU"/>
        </a:p>
      </dgm:t>
    </dgm:pt>
    <dgm:pt modelId="{1252F30D-BE64-459E-9D65-97A2D8D22298}" type="sibTrans" cxnId="{93A285E5-F334-4E5B-86F3-2C4D21F298BC}">
      <dgm:prSet/>
      <dgm:spPr/>
      <dgm:t>
        <a:bodyPr/>
        <a:lstStyle/>
        <a:p>
          <a:endParaRPr lang="hu-HU"/>
        </a:p>
      </dgm:t>
    </dgm:pt>
    <dgm:pt modelId="{003F2C74-1EDC-45A3-9DDB-F834C634EB68}">
      <dgm:prSet phldrT="[Szöveg]"/>
      <dgm:spPr>
        <a:solidFill>
          <a:srgbClr val="FFFF00"/>
        </a:solidFill>
      </dgm:spPr>
      <dgm:t>
        <a:bodyPr/>
        <a:lstStyle/>
        <a:p>
          <a:r>
            <a:rPr lang="hu-HU" b="1" smtClean="0">
              <a:solidFill>
                <a:srgbClr val="104377"/>
              </a:solidFill>
            </a:rPr>
            <a:t>RÉSZBEN</a:t>
          </a:r>
          <a:endParaRPr lang="hu-HU" b="1">
            <a:solidFill>
              <a:srgbClr val="104377"/>
            </a:solidFill>
          </a:endParaRPr>
        </a:p>
      </dgm:t>
    </dgm:pt>
    <dgm:pt modelId="{D6E2DAFD-AF89-4887-BFA2-5F9781797C2C}" type="parTrans" cxnId="{2CE53683-BB80-4D2D-AA3F-BD9C43C24150}">
      <dgm:prSet/>
      <dgm:spPr/>
      <dgm:t>
        <a:bodyPr/>
        <a:lstStyle/>
        <a:p>
          <a:endParaRPr lang="hu-HU"/>
        </a:p>
      </dgm:t>
    </dgm:pt>
    <dgm:pt modelId="{27E6CC05-A20A-4108-9D01-CAD7753B1895}" type="sibTrans" cxnId="{2CE53683-BB80-4D2D-AA3F-BD9C43C24150}">
      <dgm:prSet/>
      <dgm:spPr/>
      <dgm:t>
        <a:bodyPr/>
        <a:lstStyle/>
        <a:p>
          <a:endParaRPr lang="hu-HU"/>
        </a:p>
      </dgm:t>
    </dgm:pt>
    <dgm:pt modelId="{83DEE602-D705-4EA4-8239-7A6EA28E18AA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Ha új termék vagy eljárás teljes körű tesztelésére irányul.</a:t>
          </a:r>
          <a:endParaRPr lang="hu-HU" b="1">
            <a:solidFill>
              <a:srgbClr val="104377"/>
            </a:solidFill>
          </a:endParaRPr>
        </a:p>
      </dgm:t>
    </dgm:pt>
    <dgm:pt modelId="{5A8D018F-4EA7-4CC2-B553-C37591A94D92}" type="parTrans" cxnId="{24A3BADE-3D7F-4756-BE5E-233974885D5B}">
      <dgm:prSet/>
      <dgm:spPr/>
      <dgm:t>
        <a:bodyPr/>
        <a:lstStyle/>
        <a:p>
          <a:endParaRPr lang="hu-HU"/>
        </a:p>
      </dgm:t>
    </dgm:pt>
    <dgm:pt modelId="{FD432DA7-5387-4B0B-A419-DEE8414CB865}" type="sibTrans" cxnId="{24A3BADE-3D7F-4756-BE5E-233974885D5B}">
      <dgm:prSet/>
      <dgm:spPr/>
      <dgm:t>
        <a:bodyPr/>
        <a:lstStyle/>
        <a:p>
          <a:endParaRPr lang="hu-HU"/>
        </a:p>
      </dgm:t>
    </dgm:pt>
    <dgm:pt modelId="{26FE5690-1240-40A4-B51D-059055E32168}" type="pres">
      <dgm:prSet presAssocID="{4893D39A-255D-4B48-B381-C963224432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B2A2A09-314C-4266-9EFA-D31FE6B98460}" type="pres">
      <dgm:prSet presAssocID="{ACD71D20-7475-47E3-8AB7-816AE775FE2A}" presName="compNode" presStyleCnt="0"/>
      <dgm:spPr/>
    </dgm:pt>
    <dgm:pt modelId="{233D5488-8274-4B57-9EB3-D754866289EB}" type="pres">
      <dgm:prSet presAssocID="{ACD71D20-7475-47E3-8AB7-816AE775FE2A}" presName="aNode" presStyleLbl="bgShp" presStyleIdx="0" presStyleCnt="5"/>
      <dgm:spPr/>
      <dgm:t>
        <a:bodyPr/>
        <a:lstStyle/>
        <a:p>
          <a:endParaRPr lang="hu-HU"/>
        </a:p>
      </dgm:t>
    </dgm:pt>
    <dgm:pt modelId="{10BBF17E-7EAC-4C9F-B873-DFFF165FA142}" type="pres">
      <dgm:prSet presAssocID="{ACD71D20-7475-47E3-8AB7-816AE775FE2A}" presName="textNode" presStyleLbl="bgShp" presStyleIdx="0" presStyleCnt="5"/>
      <dgm:spPr/>
      <dgm:t>
        <a:bodyPr/>
        <a:lstStyle/>
        <a:p>
          <a:endParaRPr lang="hu-HU"/>
        </a:p>
      </dgm:t>
    </dgm:pt>
    <dgm:pt modelId="{14C50406-F289-433C-8595-18AF721FFB8D}" type="pres">
      <dgm:prSet presAssocID="{ACD71D20-7475-47E3-8AB7-816AE775FE2A}" presName="compChildNode" presStyleCnt="0"/>
      <dgm:spPr/>
    </dgm:pt>
    <dgm:pt modelId="{01B60611-E4B3-47FF-B8A7-14495A84C623}" type="pres">
      <dgm:prSet presAssocID="{ACD71D20-7475-47E3-8AB7-816AE775FE2A}" presName="theInnerList" presStyleCnt="0"/>
      <dgm:spPr/>
    </dgm:pt>
    <dgm:pt modelId="{AB7E4AB8-9813-4238-8681-048CE64FCFC9}" type="pres">
      <dgm:prSet presAssocID="{ACE13B25-04A0-4F53-9A49-68A53EE51234}" presName="childNode" presStyleLbl="node1" presStyleIdx="0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4F6803-6668-48C9-AD5E-6BF718E69212}" type="pres">
      <dgm:prSet presAssocID="{ACE13B25-04A0-4F53-9A49-68A53EE51234}" presName="aSpace2" presStyleCnt="0"/>
      <dgm:spPr/>
    </dgm:pt>
    <dgm:pt modelId="{FCCB3CBA-8FA2-4B6A-BEAA-73A8BF44970E}" type="pres">
      <dgm:prSet presAssocID="{BE146DDC-66EB-4FE9-9814-CD11B05CF49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71CF12-E5E3-4736-80B5-15805B9F0D02}" type="pres">
      <dgm:prSet presAssocID="{ACD71D20-7475-47E3-8AB7-816AE775FE2A}" presName="aSpace" presStyleCnt="0"/>
      <dgm:spPr/>
    </dgm:pt>
    <dgm:pt modelId="{B8B5A1F6-991C-4D1C-8AAB-0E80AD8D88C4}" type="pres">
      <dgm:prSet presAssocID="{1DE2B7BB-6EAC-465B-B883-B1A6C8F612FE}" presName="compNode" presStyleCnt="0"/>
      <dgm:spPr/>
    </dgm:pt>
    <dgm:pt modelId="{B2053586-9376-42D9-9562-FFE9B5B8E46F}" type="pres">
      <dgm:prSet presAssocID="{1DE2B7BB-6EAC-465B-B883-B1A6C8F612FE}" presName="aNode" presStyleLbl="bgShp" presStyleIdx="1" presStyleCnt="5"/>
      <dgm:spPr/>
      <dgm:t>
        <a:bodyPr/>
        <a:lstStyle/>
        <a:p>
          <a:endParaRPr lang="hu-HU"/>
        </a:p>
      </dgm:t>
    </dgm:pt>
    <dgm:pt modelId="{8B00C7AE-1245-4067-B0AF-EE8D6BFA185D}" type="pres">
      <dgm:prSet presAssocID="{1DE2B7BB-6EAC-465B-B883-B1A6C8F612FE}" presName="textNode" presStyleLbl="bgShp" presStyleIdx="1" presStyleCnt="5"/>
      <dgm:spPr/>
      <dgm:t>
        <a:bodyPr/>
        <a:lstStyle/>
        <a:p>
          <a:endParaRPr lang="hu-HU"/>
        </a:p>
      </dgm:t>
    </dgm:pt>
    <dgm:pt modelId="{3FC39785-41B2-41F8-90A6-106FFE861A47}" type="pres">
      <dgm:prSet presAssocID="{1DE2B7BB-6EAC-465B-B883-B1A6C8F612FE}" presName="compChildNode" presStyleCnt="0"/>
      <dgm:spPr/>
    </dgm:pt>
    <dgm:pt modelId="{719E3855-8726-4700-84D9-9EAFF877AA0F}" type="pres">
      <dgm:prSet presAssocID="{1DE2B7BB-6EAC-465B-B883-B1A6C8F612FE}" presName="theInnerList" presStyleCnt="0"/>
      <dgm:spPr/>
    </dgm:pt>
    <dgm:pt modelId="{D854D69F-8438-4F4B-88D5-E2CE3331F67C}" type="pres">
      <dgm:prSet presAssocID="{CD4152F0-020E-46D4-96A9-B849E1ECC4DB}" presName="childNode" presStyleLbl="node1" presStyleIdx="2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049D87-9532-4F74-8993-72FF9A03771B}" type="pres">
      <dgm:prSet presAssocID="{CD4152F0-020E-46D4-96A9-B849E1ECC4DB}" presName="aSpace2" presStyleCnt="0"/>
      <dgm:spPr/>
    </dgm:pt>
    <dgm:pt modelId="{6F691739-8E37-4BDC-A8BB-D244302409DF}" type="pres">
      <dgm:prSet presAssocID="{1C54403C-B0E1-4E95-8B26-67A855EB8C33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2EBBD6-1DF0-4778-B3C6-73FA9960C55F}" type="pres">
      <dgm:prSet presAssocID="{1DE2B7BB-6EAC-465B-B883-B1A6C8F612FE}" presName="aSpace" presStyleCnt="0"/>
      <dgm:spPr/>
    </dgm:pt>
    <dgm:pt modelId="{FD2F6506-E499-4451-8D48-194D55DABC96}" type="pres">
      <dgm:prSet presAssocID="{03830721-E08D-4DDF-BB49-81C13EDAF818}" presName="compNode" presStyleCnt="0"/>
      <dgm:spPr/>
    </dgm:pt>
    <dgm:pt modelId="{C13FC981-859A-4AC5-8648-EC6EDFA3BC04}" type="pres">
      <dgm:prSet presAssocID="{03830721-E08D-4DDF-BB49-81C13EDAF818}" presName="aNode" presStyleLbl="bgShp" presStyleIdx="2" presStyleCnt="5"/>
      <dgm:spPr/>
      <dgm:t>
        <a:bodyPr/>
        <a:lstStyle/>
        <a:p>
          <a:endParaRPr lang="hu-HU"/>
        </a:p>
      </dgm:t>
    </dgm:pt>
    <dgm:pt modelId="{A148EFC6-41F4-4C7D-A0D6-5CFFC2CEB18E}" type="pres">
      <dgm:prSet presAssocID="{03830721-E08D-4DDF-BB49-81C13EDAF818}" presName="textNode" presStyleLbl="bgShp" presStyleIdx="2" presStyleCnt="5"/>
      <dgm:spPr/>
      <dgm:t>
        <a:bodyPr/>
        <a:lstStyle/>
        <a:p>
          <a:endParaRPr lang="hu-HU"/>
        </a:p>
      </dgm:t>
    </dgm:pt>
    <dgm:pt modelId="{720AB6D3-20C6-4A94-ACAC-516DE116E444}" type="pres">
      <dgm:prSet presAssocID="{03830721-E08D-4DDF-BB49-81C13EDAF818}" presName="compChildNode" presStyleCnt="0"/>
      <dgm:spPr/>
    </dgm:pt>
    <dgm:pt modelId="{2861844B-A29D-470E-B557-125927A16435}" type="pres">
      <dgm:prSet presAssocID="{03830721-E08D-4DDF-BB49-81C13EDAF818}" presName="theInnerList" presStyleCnt="0"/>
      <dgm:spPr/>
    </dgm:pt>
    <dgm:pt modelId="{AB72287D-0961-4EF4-99D1-C381AD11AB69}" type="pres">
      <dgm:prSet presAssocID="{54C049EB-89BD-47F2-A1D2-D402A37F5AC4}" presName="childNode" presStyleLbl="node1" presStyleIdx="4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DB3F17-295F-48B0-B535-CDDF9EA11126}" type="pres">
      <dgm:prSet presAssocID="{54C049EB-89BD-47F2-A1D2-D402A37F5AC4}" presName="aSpace2" presStyleCnt="0"/>
      <dgm:spPr/>
    </dgm:pt>
    <dgm:pt modelId="{46C61B6D-4354-4364-A90B-B30CDF51A585}" type="pres">
      <dgm:prSet presAssocID="{E40AA5C3-8511-4DCF-9A83-515DCAA847E2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56905F-8CF8-486D-AFB3-8C4D695004C4}" type="pres">
      <dgm:prSet presAssocID="{03830721-E08D-4DDF-BB49-81C13EDAF818}" presName="aSpace" presStyleCnt="0"/>
      <dgm:spPr/>
    </dgm:pt>
    <dgm:pt modelId="{0BCC0204-79B6-483E-B8E2-34377710D0D9}" type="pres">
      <dgm:prSet presAssocID="{033D5EE4-7083-43FD-8AA4-0CFFA3776C8B}" presName="compNode" presStyleCnt="0"/>
      <dgm:spPr/>
    </dgm:pt>
    <dgm:pt modelId="{DB86F49B-E2E3-4F36-9362-4BAC504B77C2}" type="pres">
      <dgm:prSet presAssocID="{033D5EE4-7083-43FD-8AA4-0CFFA3776C8B}" presName="aNode" presStyleLbl="bgShp" presStyleIdx="3" presStyleCnt="5"/>
      <dgm:spPr/>
      <dgm:t>
        <a:bodyPr/>
        <a:lstStyle/>
        <a:p>
          <a:endParaRPr lang="hu-HU"/>
        </a:p>
      </dgm:t>
    </dgm:pt>
    <dgm:pt modelId="{2F4C9801-AFE5-43D2-97B7-E5C22B9F97B7}" type="pres">
      <dgm:prSet presAssocID="{033D5EE4-7083-43FD-8AA4-0CFFA3776C8B}" presName="textNode" presStyleLbl="bgShp" presStyleIdx="3" presStyleCnt="5"/>
      <dgm:spPr/>
      <dgm:t>
        <a:bodyPr/>
        <a:lstStyle/>
        <a:p>
          <a:endParaRPr lang="hu-HU"/>
        </a:p>
      </dgm:t>
    </dgm:pt>
    <dgm:pt modelId="{710D1F2C-2D38-4C3F-88D6-D31339EB1CBE}" type="pres">
      <dgm:prSet presAssocID="{033D5EE4-7083-43FD-8AA4-0CFFA3776C8B}" presName="compChildNode" presStyleCnt="0"/>
      <dgm:spPr/>
    </dgm:pt>
    <dgm:pt modelId="{6D55F6CE-CEAC-4140-ABE4-C64B325E20A0}" type="pres">
      <dgm:prSet presAssocID="{033D5EE4-7083-43FD-8AA4-0CFFA3776C8B}" presName="theInnerList" presStyleCnt="0"/>
      <dgm:spPr/>
    </dgm:pt>
    <dgm:pt modelId="{65224E0B-6D5D-477F-977E-CB5CEC1BF019}" type="pres">
      <dgm:prSet presAssocID="{77953844-D768-4CCB-906F-15B602838705}" presName="childNode" presStyleLbl="node1" presStyleIdx="6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2C6425-2D3F-4468-86F8-D8FAE5ACA1DF}" type="pres">
      <dgm:prSet presAssocID="{77953844-D768-4CCB-906F-15B602838705}" presName="aSpace2" presStyleCnt="0"/>
      <dgm:spPr/>
    </dgm:pt>
    <dgm:pt modelId="{236D8698-1D54-43B6-94F0-821B5E46EE90}" type="pres">
      <dgm:prSet presAssocID="{FCEF19F8-DAAB-4B59-ABA8-6F00DE9A62D9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FB90F9-3FBD-452B-B31B-0413548295A5}" type="pres">
      <dgm:prSet presAssocID="{033D5EE4-7083-43FD-8AA4-0CFFA3776C8B}" presName="aSpace" presStyleCnt="0"/>
      <dgm:spPr/>
    </dgm:pt>
    <dgm:pt modelId="{2192FFBA-A6F3-4E81-84B3-9AFF065C251C}" type="pres">
      <dgm:prSet presAssocID="{5D8C1D68-4B16-4D3E-8091-B038D8185E69}" presName="compNode" presStyleCnt="0"/>
      <dgm:spPr/>
    </dgm:pt>
    <dgm:pt modelId="{42C75480-6C1F-4212-87BF-5E8650AF9E95}" type="pres">
      <dgm:prSet presAssocID="{5D8C1D68-4B16-4D3E-8091-B038D8185E69}" presName="aNode" presStyleLbl="bgShp" presStyleIdx="4" presStyleCnt="5"/>
      <dgm:spPr/>
      <dgm:t>
        <a:bodyPr/>
        <a:lstStyle/>
        <a:p>
          <a:endParaRPr lang="hu-HU"/>
        </a:p>
      </dgm:t>
    </dgm:pt>
    <dgm:pt modelId="{721AB027-9FB0-497D-ACC5-9CFA9655382A}" type="pres">
      <dgm:prSet presAssocID="{5D8C1D68-4B16-4D3E-8091-B038D8185E69}" presName="textNode" presStyleLbl="bgShp" presStyleIdx="4" presStyleCnt="5"/>
      <dgm:spPr/>
      <dgm:t>
        <a:bodyPr/>
        <a:lstStyle/>
        <a:p>
          <a:endParaRPr lang="hu-HU"/>
        </a:p>
      </dgm:t>
    </dgm:pt>
    <dgm:pt modelId="{EDE09CCD-2617-490A-8787-A4F2B373AB7C}" type="pres">
      <dgm:prSet presAssocID="{5D8C1D68-4B16-4D3E-8091-B038D8185E69}" presName="compChildNode" presStyleCnt="0"/>
      <dgm:spPr/>
    </dgm:pt>
    <dgm:pt modelId="{CEAF1D47-BE94-428A-AA7F-144286AF7AA6}" type="pres">
      <dgm:prSet presAssocID="{5D8C1D68-4B16-4D3E-8091-B038D8185E69}" presName="theInnerList" presStyleCnt="0"/>
      <dgm:spPr/>
    </dgm:pt>
    <dgm:pt modelId="{B05CE6D5-0213-45DC-8EB2-7EC3C4D822C3}" type="pres">
      <dgm:prSet presAssocID="{003F2C74-1EDC-45A3-9DDB-F834C634EB68}" presName="childNode" presStyleLbl="node1" presStyleIdx="8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DE068A-AA18-4759-868E-AE3EA1483A71}" type="pres">
      <dgm:prSet presAssocID="{003F2C74-1EDC-45A3-9DDB-F834C634EB68}" presName="aSpace2" presStyleCnt="0"/>
      <dgm:spPr/>
    </dgm:pt>
    <dgm:pt modelId="{1DDA1655-D324-455A-980E-E26058337642}" type="pres">
      <dgm:prSet presAssocID="{83DEE602-D705-4EA4-8239-7A6EA28E18AA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BFD4C5C-8542-41DC-B5C2-934AE2A641B1}" srcId="{4893D39A-255D-4B48-B381-C963224432B2}" destId="{033D5EE4-7083-43FD-8AA4-0CFFA3776C8B}" srcOrd="3" destOrd="0" parTransId="{5DF16ACE-4955-4023-92FD-D7491BBEA867}" sibTransId="{EC9E5FBB-1FA2-4C98-9102-425BED5A14C2}"/>
    <dgm:cxn modelId="{9FB3C2A7-E4A1-425B-97D7-65807BDEC387}" type="presOf" srcId="{83DEE602-D705-4EA4-8239-7A6EA28E18AA}" destId="{1DDA1655-D324-455A-980E-E26058337642}" srcOrd="0" destOrd="0" presId="urn:microsoft.com/office/officeart/2005/8/layout/lProcess2"/>
    <dgm:cxn modelId="{D3448EA4-0091-4383-B95E-3EEE7D75D14B}" srcId="{03830721-E08D-4DDF-BB49-81C13EDAF818}" destId="{54C049EB-89BD-47F2-A1D2-D402A37F5AC4}" srcOrd="0" destOrd="0" parTransId="{D68F1DBC-7052-4159-A90D-BE1612E6466C}" sibTransId="{F0B81069-492B-450B-B074-67C6818ED71A}"/>
    <dgm:cxn modelId="{24A3BADE-3D7F-4756-BE5E-233974885D5B}" srcId="{5D8C1D68-4B16-4D3E-8091-B038D8185E69}" destId="{83DEE602-D705-4EA4-8239-7A6EA28E18AA}" srcOrd="1" destOrd="0" parTransId="{5A8D018F-4EA7-4CC2-B553-C37591A94D92}" sibTransId="{FD432DA7-5387-4B0B-A419-DEE8414CB865}"/>
    <dgm:cxn modelId="{CC91D3CF-4BDC-49E3-ADDE-04BB07A28DDA}" srcId="{ACD71D20-7475-47E3-8AB7-816AE775FE2A}" destId="{ACE13B25-04A0-4F53-9A49-68A53EE51234}" srcOrd="0" destOrd="0" parTransId="{CB689DE5-A03A-4F82-9B10-38D8D4AC048A}" sibTransId="{C15E829E-2960-404D-BD1C-1F4728108385}"/>
    <dgm:cxn modelId="{DE0C9B7F-3E38-4E2F-80C3-ABE0FAD9C834}" srcId="{4893D39A-255D-4B48-B381-C963224432B2}" destId="{1DE2B7BB-6EAC-465B-B883-B1A6C8F612FE}" srcOrd="1" destOrd="0" parTransId="{FDD65423-ABB8-4A6B-97C9-27ED3027E1DA}" sibTransId="{4E42BA21-9664-49BB-8387-FC8950293408}"/>
    <dgm:cxn modelId="{351B5ACC-2989-4D32-B491-2E42CC42DD01}" type="presOf" srcId="{1C54403C-B0E1-4E95-8B26-67A855EB8C33}" destId="{6F691739-8E37-4BDC-A8BB-D244302409DF}" srcOrd="0" destOrd="0" presId="urn:microsoft.com/office/officeart/2005/8/layout/lProcess2"/>
    <dgm:cxn modelId="{D1CFD6B2-BAB5-4FB4-ACFB-BFC101CEE1E5}" type="presOf" srcId="{ACE13B25-04A0-4F53-9A49-68A53EE51234}" destId="{AB7E4AB8-9813-4238-8681-048CE64FCFC9}" srcOrd="0" destOrd="0" presId="urn:microsoft.com/office/officeart/2005/8/layout/lProcess2"/>
    <dgm:cxn modelId="{1DEB2E70-5D66-4C03-AE19-58FD03C9B8B1}" srcId="{033D5EE4-7083-43FD-8AA4-0CFFA3776C8B}" destId="{77953844-D768-4CCB-906F-15B602838705}" srcOrd="0" destOrd="0" parTransId="{7AE96F9F-6C98-4D8D-B843-99A6347E442A}" sibTransId="{1FAE3598-0D27-4F65-A3FC-3D7E5E8133C1}"/>
    <dgm:cxn modelId="{D29C78D6-2A6D-43EB-BA23-191F957F3CE8}" srcId="{1DE2B7BB-6EAC-465B-B883-B1A6C8F612FE}" destId="{1C54403C-B0E1-4E95-8B26-67A855EB8C33}" srcOrd="1" destOrd="0" parTransId="{257CDF7D-200C-4498-9EE3-E080D81BC1A9}" sibTransId="{676E95DA-60C4-4977-93D9-8F7DC00A999A}"/>
    <dgm:cxn modelId="{A5F22BD2-AD89-4E72-AEEE-4F94A64AF891}" srcId="{1DE2B7BB-6EAC-465B-B883-B1A6C8F612FE}" destId="{CD4152F0-020E-46D4-96A9-B849E1ECC4DB}" srcOrd="0" destOrd="0" parTransId="{FFB9CBB1-F9CA-4D48-AEA1-280DB3AD4C07}" sibTransId="{E4CDD891-A9DB-48E7-B8AA-626CDB9B2D19}"/>
    <dgm:cxn modelId="{FBE5FAB3-2ACA-4EB8-9878-E2B9DB2970A0}" type="presOf" srcId="{1DE2B7BB-6EAC-465B-B883-B1A6C8F612FE}" destId="{B2053586-9376-42D9-9562-FFE9B5B8E46F}" srcOrd="0" destOrd="0" presId="urn:microsoft.com/office/officeart/2005/8/layout/lProcess2"/>
    <dgm:cxn modelId="{1404DED7-2796-4DD7-AE5E-764A8EA9026A}" type="presOf" srcId="{54C049EB-89BD-47F2-A1D2-D402A37F5AC4}" destId="{AB72287D-0961-4EF4-99D1-C381AD11AB69}" srcOrd="0" destOrd="0" presId="urn:microsoft.com/office/officeart/2005/8/layout/lProcess2"/>
    <dgm:cxn modelId="{E7E488E5-FA05-407D-B58C-0DF6C44AEF38}" type="presOf" srcId="{ACD71D20-7475-47E3-8AB7-816AE775FE2A}" destId="{233D5488-8274-4B57-9EB3-D754866289EB}" srcOrd="0" destOrd="0" presId="urn:microsoft.com/office/officeart/2005/8/layout/lProcess2"/>
    <dgm:cxn modelId="{A87B6C74-AAC6-4C90-9E4C-5EBA68520055}" srcId="{4893D39A-255D-4B48-B381-C963224432B2}" destId="{03830721-E08D-4DDF-BB49-81C13EDAF818}" srcOrd="2" destOrd="0" parTransId="{4E539997-FAC5-41FD-850B-90A396A24790}" sibTransId="{84ACF50D-083F-42C4-8D56-38C8B3FD1547}"/>
    <dgm:cxn modelId="{0CC9E4EE-980E-446D-A96F-C469453E13B2}" type="presOf" srcId="{BE146DDC-66EB-4FE9-9814-CD11B05CF492}" destId="{FCCB3CBA-8FA2-4B6A-BEAA-73A8BF44970E}" srcOrd="0" destOrd="0" presId="urn:microsoft.com/office/officeart/2005/8/layout/lProcess2"/>
    <dgm:cxn modelId="{FF919FAE-39C9-433D-A1AB-DDD943D83808}" type="presOf" srcId="{033D5EE4-7083-43FD-8AA4-0CFFA3776C8B}" destId="{2F4C9801-AFE5-43D2-97B7-E5C22B9F97B7}" srcOrd="1" destOrd="0" presId="urn:microsoft.com/office/officeart/2005/8/layout/lProcess2"/>
    <dgm:cxn modelId="{16A79AB7-5066-4890-B871-2826E67639D0}" type="presOf" srcId="{5D8C1D68-4B16-4D3E-8091-B038D8185E69}" destId="{42C75480-6C1F-4212-87BF-5E8650AF9E95}" srcOrd="0" destOrd="0" presId="urn:microsoft.com/office/officeart/2005/8/layout/lProcess2"/>
    <dgm:cxn modelId="{3B9DD081-7AF1-4ACD-8383-ECE51FAF370B}" srcId="{033D5EE4-7083-43FD-8AA4-0CFFA3776C8B}" destId="{FCEF19F8-DAAB-4B59-ABA8-6F00DE9A62D9}" srcOrd="1" destOrd="0" parTransId="{BE0AFC5A-A836-48F8-82B1-922ABE5F9642}" sibTransId="{3F569487-4792-4AAF-9BFB-655A3997CA7A}"/>
    <dgm:cxn modelId="{23526903-084B-4E9E-8DA3-DFD9419ED56B}" srcId="{4893D39A-255D-4B48-B381-C963224432B2}" destId="{ACD71D20-7475-47E3-8AB7-816AE775FE2A}" srcOrd="0" destOrd="0" parTransId="{75B58935-E1EA-4D4C-85B3-26E8ED1CA9C0}" sibTransId="{0F80148D-80CE-4F0E-AEB1-342DB01DE999}"/>
    <dgm:cxn modelId="{8AD8CC4E-0CD3-4BED-BF84-6C51C9CE1055}" type="presOf" srcId="{033D5EE4-7083-43FD-8AA4-0CFFA3776C8B}" destId="{DB86F49B-E2E3-4F36-9362-4BAC504B77C2}" srcOrd="0" destOrd="0" presId="urn:microsoft.com/office/officeart/2005/8/layout/lProcess2"/>
    <dgm:cxn modelId="{93A285E5-F334-4E5B-86F3-2C4D21F298BC}" srcId="{4893D39A-255D-4B48-B381-C963224432B2}" destId="{5D8C1D68-4B16-4D3E-8091-B038D8185E69}" srcOrd="4" destOrd="0" parTransId="{72085FBF-5FCF-4F55-B2EE-2731098D718A}" sibTransId="{1252F30D-BE64-459E-9D65-97A2D8D22298}"/>
    <dgm:cxn modelId="{1BDE47B3-A7AD-4042-A9C5-BFB5675A9243}" type="presOf" srcId="{FCEF19F8-DAAB-4B59-ABA8-6F00DE9A62D9}" destId="{236D8698-1D54-43B6-94F0-821B5E46EE90}" srcOrd="0" destOrd="0" presId="urn:microsoft.com/office/officeart/2005/8/layout/lProcess2"/>
    <dgm:cxn modelId="{D24D91C9-2B4E-4EC7-AC9F-0878BDEBAF5E}" type="presOf" srcId="{CD4152F0-020E-46D4-96A9-B849E1ECC4DB}" destId="{D854D69F-8438-4F4B-88D5-E2CE3331F67C}" srcOrd="0" destOrd="0" presId="urn:microsoft.com/office/officeart/2005/8/layout/lProcess2"/>
    <dgm:cxn modelId="{43E83BEA-B66A-4A43-8553-7B132F261134}" type="presOf" srcId="{5D8C1D68-4B16-4D3E-8091-B038D8185E69}" destId="{721AB027-9FB0-497D-ACC5-9CFA9655382A}" srcOrd="1" destOrd="0" presId="urn:microsoft.com/office/officeart/2005/8/layout/lProcess2"/>
    <dgm:cxn modelId="{6B475A58-3498-4311-8519-4CA7636B32DE}" type="presOf" srcId="{1DE2B7BB-6EAC-465B-B883-B1A6C8F612FE}" destId="{8B00C7AE-1245-4067-B0AF-EE8D6BFA185D}" srcOrd="1" destOrd="0" presId="urn:microsoft.com/office/officeart/2005/8/layout/lProcess2"/>
    <dgm:cxn modelId="{6D356823-5EAC-4460-AC9F-1995741A184F}" type="presOf" srcId="{E40AA5C3-8511-4DCF-9A83-515DCAA847E2}" destId="{46C61B6D-4354-4364-A90B-B30CDF51A585}" srcOrd="0" destOrd="0" presId="urn:microsoft.com/office/officeart/2005/8/layout/lProcess2"/>
    <dgm:cxn modelId="{C15B58AC-4034-4654-A743-AC7D773E1C1B}" type="presOf" srcId="{77953844-D768-4CCB-906F-15B602838705}" destId="{65224E0B-6D5D-477F-977E-CB5CEC1BF019}" srcOrd="0" destOrd="0" presId="urn:microsoft.com/office/officeart/2005/8/layout/lProcess2"/>
    <dgm:cxn modelId="{3A0DE25E-BFCE-4ECD-A6EB-19046AFF5F3E}" srcId="{ACD71D20-7475-47E3-8AB7-816AE775FE2A}" destId="{BE146DDC-66EB-4FE9-9814-CD11B05CF492}" srcOrd="1" destOrd="0" parTransId="{62A5FFB0-DCD6-4E63-B1FE-68DFB342E86D}" sibTransId="{DC2804BE-8656-47DD-9B46-FC3AF7760392}"/>
    <dgm:cxn modelId="{2CE53683-BB80-4D2D-AA3F-BD9C43C24150}" srcId="{5D8C1D68-4B16-4D3E-8091-B038D8185E69}" destId="{003F2C74-1EDC-45A3-9DDB-F834C634EB68}" srcOrd="0" destOrd="0" parTransId="{D6E2DAFD-AF89-4887-BFA2-5F9781797C2C}" sibTransId="{27E6CC05-A20A-4108-9D01-CAD7753B1895}"/>
    <dgm:cxn modelId="{B5B10B06-4D48-46F3-9298-EC20A2A79E83}" type="presOf" srcId="{003F2C74-1EDC-45A3-9DDB-F834C634EB68}" destId="{B05CE6D5-0213-45DC-8EB2-7EC3C4D822C3}" srcOrd="0" destOrd="0" presId="urn:microsoft.com/office/officeart/2005/8/layout/lProcess2"/>
    <dgm:cxn modelId="{F421D4F6-0653-4DA8-99A7-9BF384FA3725}" type="presOf" srcId="{ACD71D20-7475-47E3-8AB7-816AE775FE2A}" destId="{10BBF17E-7EAC-4C9F-B873-DFFF165FA142}" srcOrd="1" destOrd="0" presId="urn:microsoft.com/office/officeart/2005/8/layout/lProcess2"/>
    <dgm:cxn modelId="{5247831B-E335-44C7-B333-24C4E86CF9E7}" srcId="{03830721-E08D-4DDF-BB49-81C13EDAF818}" destId="{E40AA5C3-8511-4DCF-9A83-515DCAA847E2}" srcOrd="1" destOrd="0" parTransId="{1EA7BECF-EC88-4513-B856-B419A866D3A8}" sibTransId="{8E794611-4F2F-403D-9179-8517BEF6A870}"/>
    <dgm:cxn modelId="{523A140F-D09A-4C15-84CA-1C0132837569}" type="presOf" srcId="{03830721-E08D-4DDF-BB49-81C13EDAF818}" destId="{C13FC981-859A-4AC5-8648-EC6EDFA3BC04}" srcOrd="0" destOrd="0" presId="urn:microsoft.com/office/officeart/2005/8/layout/lProcess2"/>
    <dgm:cxn modelId="{EA57920B-77DF-41E9-908F-E5B284B49452}" type="presOf" srcId="{4893D39A-255D-4B48-B381-C963224432B2}" destId="{26FE5690-1240-40A4-B51D-059055E32168}" srcOrd="0" destOrd="0" presId="urn:microsoft.com/office/officeart/2005/8/layout/lProcess2"/>
    <dgm:cxn modelId="{69D252A4-CB68-46CD-BD38-02361B482B22}" type="presOf" srcId="{03830721-E08D-4DDF-BB49-81C13EDAF818}" destId="{A148EFC6-41F4-4C7D-A0D6-5CFFC2CEB18E}" srcOrd="1" destOrd="0" presId="urn:microsoft.com/office/officeart/2005/8/layout/lProcess2"/>
    <dgm:cxn modelId="{823455CC-4780-4CE1-9E8D-29E31B488EDE}" type="presParOf" srcId="{26FE5690-1240-40A4-B51D-059055E32168}" destId="{0B2A2A09-314C-4266-9EFA-D31FE6B98460}" srcOrd="0" destOrd="0" presId="urn:microsoft.com/office/officeart/2005/8/layout/lProcess2"/>
    <dgm:cxn modelId="{34271E3D-1DCD-4D5F-AF74-C5BA7986E3AF}" type="presParOf" srcId="{0B2A2A09-314C-4266-9EFA-D31FE6B98460}" destId="{233D5488-8274-4B57-9EB3-D754866289EB}" srcOrd="0" destOrd="0" presId="urn:microsoft.com/office/officeart/2005/8/layout/lProcess2"/>
    <dgm:cxn modelId="{2D6A170D-F893-429E-9BCB-3E32BFD1F893}" type="presParOf" srcId="{0B2A2A09-314C-4266-9EFA-D31FE6B98460}" destId="{10BBF17E-7EAC-4C9F-B873-DFFF165FA142}" srcOrd="1" destOrd="0" presId="urn:microsoft.com/office/officeart/2005/8/layout/lProcess2"/>
    <dgm:cxn modelId="{DFD3EBF7-E120-48E7-BF85-71DAE44888D2}" type="presParOf" srcId="{0B2A2A09-314C-4266-9EFA-D31FE6B98460}" destId="{14C50406-F289-433C-8595-18AF721FFB8D}" srcOrd="2" destOrd="0" presId="urn:microsoft.com/office/officeart/2005/8/layout/lProcess2"/>
    <dgm:cxn modelId="{ADF91481-65CF-496A-9EC4-2BF3A2FDA01E}" type="presParOf" srcId="{14C50406-F289-433C-8595-18AF721FFB8D}" destId="{01B60611-E4B3-47FF-B8A7-14495A84C623}" srcOrd="0" destOrd="0" presId="urn:microsoft.com/office/officeart/2005/8/layout/lProcess2"/>
    <dgm:cxn modelId="{B1537D9F-4815-4295-B0FC-D60E99858CF4}" type="presParOf" srcId="{01B60611-E4B3-47FF-B8A7-14495A84C623}" destId="{AB7E4AB8-9813-4238-8681-048CE64FCFC9}" srcOrd="0" destOrd="0" presId="urn:microsoft.com/office/officeart/2005/8/layout/lProcess2"/>
    <dgm:cxn modelId="{A1AAA83A-15E7-4963-9559-3136BA53857C}" type="presParOf" srcId="{01B60611-E4B3-47FF-B8A7-14495A84C623}" destId="{EE4F6803-6668-48C9-AD5E-6BF718E69212}" srcOrd="1" destOrd="0" presId="urn:microsoft.com/office/officeart/2005/8/layout/lProcess2"/>
    <dgm:cxn modelId="{8CE8EA04-6F16-4860-959C-CE95C90BD0B8}" type="presParOf" srcId="{01B60611-E4B3-47FF-B8A7-14495A84C623}" destId="{FCCB3CBA-8FA2-4B6A-BEAA-73A8BF44970E}" srcOrd="2" destOrd="0" presId="urn:microsoft.com/office/officeart/2005/8/layout/lProcess2"/>
    <dgm:cxn modelId="{9E7B118E-3FB7-47DC-ABF4-D9ADB6196D74}" type="presParOf" srcId="{26FE5690-1240-40A4-B51D-059055E32168}" destId="{DA71CF12-E5E3-4736-80B5-15805B9F0D02}" srcOrd="1" destOrd="0" presId="urn:microsoft.com/office/officeart/2005/8/layout/lProcess2"/>
    <dgm:cxn modelId="{12EC9383-01BA-42F9-87C9-F5F443EF371E}" type="presParOf" srcId="{26FE5690-1240-40A4-B51D-059055E32168}" destId="{B8B5A1F6-991C-4D1C-8AAB-0E80AD8D88C4}" srcOrd="2" destOrd="0" presId="urn:microsoft.com/office/officeart/2005/8/layout/lProcess2"/>
    <dgm:cxn modelId="{9C40A1DA-059C-47D1-BDA8-6AB1F3DF890F}" type="presParOf" srcId="{B8B5A1F6-991C-4D1C-8AAB-0E80AD8D88C4}" destId="{B2053586-9376-42D9-9562-FFE9B5B8E46F}" srcOrd="0" destOrd="0" presId="urn:microsoft.com/office/officeart/2005/8/layout/lProcess2"/>
    <dgm:cxn modelId="{CE2C876D-4667-4EB9-9712-2AFD5CBAB735}" type="presParOf" srcId="{B8B5A1F6-991C-4D1C-8AAB-0E80AD8D88C4}" destId="{8B00C7AE-1245-4067-B0AF-EE8D6BFA185D}" srcOrd="1" destOrd="0" presId="urn:microsoft.com/office/officeart/2005/8/layout/lProcess2"/>
    <dgm:cxn modelId="{1FBF6980-4E3A-44E5-8B55-E01F0F3E11B0}" type="presParOf" srcId="{B8B5A1F6-991C-4D1C-8AAB-0E80AD8D88C4}" destId="{3FC39785-41B2-41F8-90A6-106FFE861A47}" srcOrd="2" destOrd="0" presId="urn:microsoft.com/office/officeart/2005/8/layout/lProcess2"/>
    <dgm:cxn modelId="{0151181C-D6D3-4230-87D0-F12BCC4A15E9}" type="presParOf" srcId="{3FC39785-41B2-41F8-90A6-106FFE861A47}" destId="{719E3855-8726-4700-84D9-9EAFF877AA0F}" srcOrd="0" destOrd="0" presId="urn:microsoft.com/office/officeart/2005/8/layout/lProcess2"/>
    <dgm:cxn modelId="{6B6173F4-7766-430C-A19B-DC6DAE625DB9}" type="presParOf" srcId="{719E3855-8726-4700-84D9-9EAFF877AA0F}" destId="{D854D69F-8438-4F4B-88D5-E2CE3331F67C}" srcOrd="0" destOrd="0" presId="urn:microsoft.com/office/officeart/2005/8/layout/lProcess2"/>
    <dgm:cxn modelId="{D0F8E730-EFA4-4FC1-AB06-12F470DB88FA}" type="presParOf" srcId="{719E3855-8726-4700-84D9-9EAFF877AA0F}" destId="{AE049D87-9532-4F74-8993-72FF9A03771B}" srcOrd="1" destOrd="0" presId="urn:microsoft.com/office/officeart/2005/8/layout/lProcess2"/>
    <dgm:cxn modelId="{D24A2EC4-873A-4060-A9BD-40BF6EC2BBCB}" type="presParOf" srcId="{719E3855-8726-4700-84D9-9EAFF877AA0F}" destId="{6F691739-8E37-4BDC-A8BB-D244302409DF}" srcOrd="2" destOrd="0" presId="urn:microsoft.com/office/officeart/2005/8/layout/lProcess2"/>
    <dgm:cxn modelId="{B5936A40-5B66-43D2-A723-AB91EDFEBAF9}" type="presParOf" srcId="{26FE5690-1240-40A4-B51D-059055E32168}" destId="{AF2EBBD6-1DF0-4778-B3C6-73FA9960C55F}" srcOrd="3" destOrd="0" presId="urn:microsoft.com/office/officeart/2005/8/layout/lProcess2"/>
    <dgm:cxn modelId="{1E8695D8-578B-4B57-94E4-AF98CC253433}" type="presParOf" srcId="{26FE5690-1240-40A4-B51D-059055E32168}" destId="{FD2F6506-E499-4451-8D48-194D55DABC96}" srcOrd="4" destOrd="0" presId="urn:microsoft.com/office/officeart/2005/8/layout/lProcess2"/>
    <dgm:cxn modelId="{474AED6B-C306-42CE-B0D3-23CD0C4614AA}" type="presParOf" srcId="{FD2F6506-E499-4451-8D48-194D55DABC96}" destId="{C13FC981-859A-4AC5-8648-EC6EDFA3BC04}" srcOrd="0" destOrd="0" presId="urn:microsoft.com/office/officeart/2005/8/layout/lProcess2"/>
    <dgm:cxn modelId="{84F21D11-1F79-4B46-9EFF-27C4C8E2CB0A}" type="presParOf" srcId="{FD2F6506-E499-4451-8D48-194D55DABC96}" destId="{A148EFC6-41F4-4C7D-A0D6-5CFFC2CEB18E}" srcOrd="1" destOrd="0" presId="urn:microsoft.com/office/officeart/2005/8/layout/lProcess2"/>
    <dgm:cxn modelId="{63ECDDA2-B3A0-48BD-B325-FBB5FDD4D292}" type="presParOf" srcId="{FD2F6506-E499-4451-8D48-194D55DABC96}" destId="{720AB6D3-20C6-4A94-ACAC-516DE116E444}" srcOrd="2" destOrd="0" presId="urn:microsoft.com/office/officeart/2005/8/layout/lProcess2"/>
    <dgm:cxn modelId="{C3476150-170B-4E0F-8D65-5E7F777A0CF1}" type="presParOf" srcId="{720AB6D3-20C6-4A94-ACAC-516DE116E444}" destId="{2861844B-A29D-470E-B557-125927A16435}" srcOrd="0" destOrd="0" presId="urn:microsoft.com/office/officeart/2005/8/layout/lProcess2"/>
    <dgm:cxn modelId="{AD1C8544-1569-4900-88DF-F01CAAD3A2E5}" type="presParOf" srcId="{2861844B-A29D-470E-B557-125927A16435}" destId="{AB72287D-0961-4EF4-99D1-C381AD11AB69}" srcOrd="0" destOrd="0" presId="urn:microsoft.com/office/officeart/2005/8/layout/lProcess2"/>
    <dgm:cxn modelId="{5746560E-A0AE-412A-8000-9472AE088693}" type="presParOf" srcId="{2861844B-A29D-470E-B557-125927A16435}" destId="{C3DB3F17-295F-48B0-B535-CDDF9EA11126}" srcOrd="1" destOrd="0" presId="urn:microsoft.com/office/officeart/2005/8/layout/lProcess2"/>
    <dgm:cxn modelId="{73E92241-A737-43CE-A39C-C2979AE0E612}" type="presParOf" srcId="{2861844B-A29D-470E-B557-125927A16435}" destId="{46C61B6D-4354-4364-A90B-B30CDF51A585}" srcOrd="2" destOrd="0" presId="urn:microsoft.com/office/officeart/2005/8/layout/lProcess2"/>
    <dgm:cxn modelId="{1548D4AB-04BC-48CF-A7E7-29A1DE63E26A}" type="presParOf" srcId="{26FE5690-1240-40A4-B51D-059055E32168}" destId="{F856905F-8CF8-486D-AFB3-8C4D695004C4}" srcOrd="5" destOrd="0" presId="urn:microsoft.com/office/officeart/2005/8/layout/lProcess2"/>
    <dgm:cxn modelId="{FB4DEC44-96C0-483F-98FC-3DDED5C07E38}" type="presParOf" srcId="{26FE5690-1240-40A4-B51D-059055E32168}" destId="{0BCC0204-79B6-483E-B8E2-34377710D0D9}" srcOrd="6" destOrd="0" presId="urn:microsoft.com/office/officeart/2005/8/layout/lProcess2"/>
    <dgm:cxn modelId="{5D41549C-D5DD-47F9-943E-C7362ED28975}" type="presParOf" srcId="{0BCC0204-79B6-483E-B8E2-34377710D0D9}" destId="{DB86F49B-E2E3-4F36-9362-4BAC504B77C2}" srcOrd="0" destOrd="0" presId="urn:microsoft.com/office/officeart/2005/8/layout/lProcess2"/>
    <dgm:cxn modelId="{BD59D445-4D79-41A9-9BAC-D523C0B8E67C}" type="presParOf" srcId="{0BCC0204-79B6-483E-B8E2-34377710D0D9}" destId="{2F4C9801-AFE5-43D2-97B7-E5C22B9F97B7}" srcOrd="1" destOrd="0" presId="urn:microsoft.com/office/officeart/2005/8/layout/lProcess2"/>
    <dgm:cxn modelId="{12A8C928-4198-4AC6-B172-F181BBE42EDF}" type="presParOf" srcId="{0BCC0204-79B6-483E-B8E2-34377710D0D9}" destId="{710D1F2C-2D38-4C3F-88D6-D31339EB1CBE}" srcOrd="2" destOrd="0" presId="urn:microsoft.com/office/officeart/2005/8/layout/lProcess2"/>
    <dgm:cxn modelId="{E44D8EED-2796-4137-B444-C491AB92FA5F}" type="presParOf" srcId="{710D1F2C-2D38-4C3F-88D6-D31339EB1CBE}" destId="{6D55F6CE-CEAC-4140-ABE4-C64B325E20A0}" srcOrd="0" destOrd="0" presId="urn:microsoft.com/office/officeart/2005/8/layout/lProcess2"/>
    <dgm:cxn modelId="{B4A75F3F-4E91-4937-BD99-BFC5E60D57FF}" type="presParOf" srcId="{6D55F6CE-CEAC-4140-ABE4-C64B325E20A0}" destId="{65224E0B-6D5D-477F-977E-CB5CEC1BF019}" srcOrd="0" destOrd="0" presId="urn:microsoft.com/office/officeart/2005/8/layout/lProcess2"/>
    <dgm:cxn modelId="{2D2C5C6E-1DF4-495C-ABCD-2E6EBF831364}" type="presParOf" srcId="{6D55F6CE-CEAC-4140-ABE4-C64B325E20A0}" destId="{7D2C6425-2D3F-4468-86F8-D8FAE5ACA1DF}" srcOrd="1" destOrd="0" presId="urn:microsoft.com/office/officeart/2005/8/layout/lProcess2"/>
    <dgm:cxn modelId="{98F243F0-9FBC-4EEB-A876-16611FBDBD7E}" type="presParOf" srcId="{6D55F6CE-CEAC-4140-ABE4-C64B325E20A0}" destId="{236D8698-1D54-43B6-94F0-821B5E46EE90}" srcOrd="2" destOrd="0" presId="urn:microsoft.com/office/officeart/2005/8/layout/lProcess2"/>
    <dgm:cxn modelId="{DB0B15A6-7812-4AE7-A935-393DF67F0B9B}" type="presParOf" srcId="{26FE5690-1240-40A4-B51D-059055E32168}" destId="{45FB90F9-3FBD-452B-B31B-0413548295A5}" srcOrd="7" destOrd="0" presId="urn:microsoft.com/office/officeart/2005/8/layout/lProcess2"/>
    <dgm:cxn modelId="{892EBE79-EC4B-4A27-90AE-9D7F878A4F53}" type="presParOf" srcId="{26FE5690-1240-40A4-B51D-059055E32168}" destId="{2192FFBA-A6F3-4E81-84B3-9AFF065C251C}" srcOrd="8" destOrd="0" presId="urn:microsoft.com/office/officeart/2005/8/layout/lProcess2"/>
    <dgm:cxn modelId="{B4B2BF87-2B9F-49BA-A59F-7BE47A832453}" type="presParOf" srcId="{2192FFBA-A6F3-4E81-84B3-9AFF065C251C}" destId="{42C75480-6C1F-4212-87BF-5E8650AF9E95}" srcOrd="0" destOrd="0" presId="urn:microsoft.com/office/officeart/2005/8/layout/lProcess2"/>
    <dgm:cxn modelId="{66C828FA-B895-4CA5-8AE1-1E819DF023E2}" type="presParOf" srcId="{2192FFBA-A6F3-4E81-84B3-9AFF065C251C}" destId="{721AB027-9FB0-497D-ACC5-9CFA9655382A}" srcOrd="1" destOrd="0" presId="urn:microsoft.com/office/officeart/2005/8/layout/lProcess2"/>
    <dgm:cxn modelId="{50E42910-DF97-44C2-A64D-12F7FA215835}" type="presParOf" srcId="{2192FFBA-A6F3-4E81-84B3-9AFF065C251C}" destId="{EDE09CCD-2617-490A-8787-A4F2B373AB7C}" srcOrd="2" destOrd="0" presId="urn:microsoft.com/office/officeart/2005/8/layout/lProcess2"/>
    <dgm:cxn modelId="{8F3F3442-4B8B-4CBC-B9E6-1A275D26DC36}" type="presParOf" srcId="{EDE09CCD-2617-490A-8787-A4F2B373AB7C}" destId="{CEAF1D47-BE94-428A-AA7F-144286AF7AA6}" srcOrd="0" destOrd="0" presId="urn:microsoft.com/office/officeart/2005/8/layout/lProcess2"/>
    <dgm:cxn modelId="{20AC0310-1919-487B-BFD6-B4C7AFE6A858}" type="presParOf" srcId="{CEAF1D47-BE94-428A-AA7F-144286AF7AA6}" destId="{B05CE6D5-0213-45DC-8EB2-7EC3C4D822C3}" srcOrd="0" destOrd="0" presId="urn:microsoft.com/office/officeart/2005/8/layout/lProcess2"/>
    <dgm:cxn modelId="{7EA08771-38BB-4EDB-8A8C-D83A9DC55915}" type="presParOf" srcId="{CEAF1D47-BE94-428A-AA7F-144286AF7AA6}" destId="{C9DE068A-AA18-4759-868E-AE3EA1483A71}" srcOrd="1" destOrd="0" presId="urn:microsoft.com/office/officeart/2005/8/layout/lProcess2"/>
    <dgm:cxn modelId="{44906296-E84D-4844-A7B3-A63C485736FC}" type="presParOf" srcId="{CEAF1D47-BE94-428A-AA7F-144286AF7AA6}" destId="{1DDA1655-D324-455A-980E-E2605833764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93D39A-255D-4B48-B381-C963224432B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CD71D20-7475-47E3-8AB7-816AE775FE2A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>
              <a:solidFill>
                <a:srgbClr val="62696F"/>
              </a:solidFill>
              <a:latin typeface="+mn-lt"/>
            </a:rPr>
            <a:t>Értékesítés utáni szolgáltatás és hibaelhárítás</a:t>
          </a:r>
          <a:r>
            <a:rPr lang="hu-HU" sz="1600" b="1" smtClean="0"/>
            <a:t> </a:t>
          </a:r>
          <a:endParaRPr lang="hu-HU" sz="1700" b="1"/>
        </a:p>
      </dgm:t>
    </dgm:pt>
    <dgm:pt modelId="{75B58935-E1EA-4D4C-85B3-26E8ED1CA9C0}" type="parTrans" cxnId="{23526903-084B-4E9E-8DA3-DFD9419ED56B}">
      <dgm:prSet/>
      <dgm:spPr/>
      <dgm:t>
        <a:bodyPr/>
        <a:lstStyle/>
        <a:p>
          <a:endParaRPr lang="hu-HU"/>
        </a:p>
      </dgm:t>
    </dgm:pt>
    <dgm:pt modelId="{0F80148D-80CE-4F0E-AEB1-342DB01DE999}" type="sibTrans" cxnId="{23526903-084B-4E9E-8DA3-DFD9419ED56B}">
      <dgm:prSet/>
      <dgm:spPr/>
      <dgm:t>
        <a:bodyPr/>
        <a:lstStyle/>
        <a:p>
          <a:endParaRPr lang="hu-HU"/>
        </a:p>
      </dgm:t>
    </dgm:pt>
    <dgm:pt modelId="{ACE13B25-04A0-4F53-9A49-68A53EE51234}">
      <dgm:prSet phldrT="[Szöveg]"/>
      <dgm:spPr>
        <a:solidFill>
          <a:srgbClr val="FF0000"/>
        </a:solidFill>
      </dgm:spPr>
      <dgm:t>
        <a:bodyPr/>
        <a:lstStyle/>
        <a:p>
          <a:r>
            <a:rPr lang="hu-HU" b="1" smtClean="0">
              <a:solidFill>
                <a:schemeClr val="tx2"/>
              </a:solidFill>
            </a:rPr>
            <a:t>NEM</a:t>
          </a:r>
          <a:endParaRPr lang="hu-HU" b="1">
            <a:solidFill>
              <a:schemeClr val="tx2"/>
            </a:solidFill>
          </a:endParaRPr>
        </a:p>
      </dgm:t>
    </dgm:pt>
    <dgm:pt modelId="{CB689DE5-A03A-4F82-9B10-38D8D4AC048A}" type="parTrans" cxnId="{CC91D3CF-4BDC-49E3-ADDE-04BB07A28DDA}">
      <dgm:prSet/>
      <dgm:spPr/>
      <dgm:t>
        <a:bodyPr/>
        <a:lstStyle/>
        <a:p>
          <a:endParaRPr lang="hu-HU"/>
        </a:p>
      </dgm:t>
    </dgm:pt>
    <dgm:pt modelId="{C15E829E-2960-404D-BD1C-1F4728108385}" type="sibTrans" cxnId="{CC91D3CF-4BDC-49E3-ADDE-04BB07A28DDA}">
      <dgm:prSet/>
      <dgm:spPr/>
      <dgm:t>
        <a:bodyPr/>
        <a:lstStyle/>
        <a:p>
          <a:endParaRPr lang="hu-HU"/>
        </a:p>
      </dgm:t>
    </dgm:pt>
    <dgm:pt modelId="{BE146DDC-66EB-4FE9-9814-CD11B05CF492}">
      <dgm:prSet phldrT="[Szöveg]" custT="1"/>
      <dgm:spPr>
        <a:noFill/>
      </dgm:spPr>
      <dgm:t>
        <a:bodyPr/>
        <a:lstStyle/>
        <a:p>
          <a:r>
            <a:rPr lang="hu-HU" sz="1200" b="1" smtClean="0">
              <a:solidFill>
                <a:srgbClr val="104377"/>
              </a:solidFill>
              <a:latin typeface="+mn-lt"/>
            </a:rPr>
            <a:t>Kivéve a visszacsatoló tevékenysége-ket, amelyek igen.</a:t>
          </a:r>
          <a:endParaRPr lang="hu-HU" sz="1200" b="1">
            <a:solidFill>
              <a:srgbClr val="104377"/>
            </a:solidFill>
          </a:endParaRPr>
        </a:p>
      </dgm:t>
    </dgm:pt>
    <dgm:pt modelId="{62A5FFB0-DCD6-4E63-B1FE-68DFB342E86D}" type="parTrans" cxnId="{3A0DE25E-BFCE-4ECD-A6EB-19046AFF5F3E}">
      <dgm:prSet/>
      <dgm:spPr/>
      <dgm:t>
        <a:bodyPr/>
        <a:lstStyle/>
        <a:p>
          <a:endParaRPr lang="hu-HU"/>
        </a:p>
      </dgm:t>
    </dgm:pt>
    <dgm:pt modelId="{DC2804BE-8656-47DD-9B46-FC3AF7760392}" type="sibTrans" cxnId="{3A0DE25E-BFCE-4ECD-A6EB-19046AFF5F3E}">
      <dgm:prSet/>
      <dgm:spPr/>
      <dgm:t>
        <a:bodyPr/>
        <a:lstStyle/>
        <a:p>
          <a:endParaRPr lang="hu-HU"/>
        </a:p>
      </dgm:t>
    </dgm:pt>
    <dgm:pt modelId="{1DE2B7BB-6EAC-465B-B883-B1A6C8F612FE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>
              <a:solidFill>
                <a:srgbClr val="62696F"/>
              </a:solidFill>
              <a:latin typeface="+mn-lt"/>
            </a:rPr>
            <a:t>Szabadalmi</a:t>
          </a:r>
          <a:r>
            <a:rPr lang="hu-HU" sz="1600" b="1" baseline="0" smtClean="0">
              <a:solidFill>
                <a:srgbClr val="62696F"/>
              </a:solidFill>
              <a:latin typeface="+mn-lt"/>
            </a:rPr>
            <a:t> eljárás</a:t>
          </a:r>
          <a:endParaRPr lang="hu-HU" sz="1700" b="1"/>
        </a:p>
      </dgm:t>
    </dgm:pt>
    <dgm:pt modelId="{FDD65423-ABB8-4A6B-97C9-27ED3027E1DA}" type="parTrans" cxnId="{DE0C9B7F-3E38-4E2F-80C3-ABE0FAD9C834}">
      <dgm:prSet/>
      <dgm:spPr/>
      <dgm:t>
        <a:bodyPr/>
        <a:lstStyle/>
        <a:p>
          <a:endParaRPr lang="hu-HU"/>
        </a:p>
      </dgm:t>
    </dgm:pt>
    <dgm:pt modelId="{4E42BA21-9664-49BB-8387-FC8950293408}" type="sibTrans" cxnId="{DE0C9B7F-3E38-4E2F-80C3-ABE0FAD9C834}">
      <dgm:prSet/>
      <dgm:spPr/>
      <dgm:t>
        <a:bodyPr/>
        <a:lstStyle/>
        <a:p>
          <a:endParaRPr lang="hu-HU"/>
        </a:p>
      </dgm:t>
    </dgm:pt>
    <dgm:pt modelId="{CD4152F0-020E-46D4-96A9-B849E1ECC4DB}">
      <dgm:prSet phldrT="[Szöveg]"/>
      <dgm:spPr>
        <a:solidFill>
          <a:srgbClr val="FF0000"/>
        </a:solidFill>
      </dgm:spPr>
      <dgm:t>
        <a:bodyPr/>
        <a:lstStyle/>
        <a:p>
          <a:r>
            <a:rPr lang="hu-HU" b="1" smtClean="0">
              <a:solidFill>
                <a:schemeClr val="tx2"/>
              </a:solidFill>
            </a:rPr>
            <a:t>NEM</a:t>
          </a:r>
          <a:endParaRPr lang="hu-HU" b="1">
            <a:solidFill>
              <a:schemeClr val="tx2"/>
            </a:solidFill>
          </a:endParaRPr>
        </a:p>
      </dgm:t>
    </dgm:pt>
    <dgm:pt modelId="{FFB9CBB1-F9CA-4D48-AEA1-280DB3AD4C07}" type="parTrans" cxnId="{A5F22BD2-AD89-4E72-AEEE-4F94A64AF891}">
      <dgm:prSet/>
      <dgm:spPr/>
      <dgm:t>
        <a:bodyPr/>
        <a:lstStyle/>
        <a:p>
          <a:endParaRPr lang="hu-HU"/>
        </a:p>
      </dgm:t>
    </dgm:pt>
    <dgm:pt modelId="{E4CDD891-A9DB-48E7-B8AA-626CDB9B2D19}" type="sibTrans" cxnId="{A5F22BD2-AD89-4E72-AEEE-4F94A64AF891}">
      <dgm:prSet/>
      <dgm:spPr/>
      <dgm:t>
        <a:bodyPr/>
        <a:lstStyle/>
        <a:p>
          <a:endParaRPr lang="hu-HU"/>
        </a:p>
      </dgm:t>
    </dgm:pt>
    <dgm:pt modelId="{1C54403C-B0E1-4E95-8B26-67A855EB8C33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</a:rPr>
            <a:t>Az eljárással</a:t>
          </a:r>
          <a:r>
            <a:rPr lang="hu-HU" b="1" baseline="0" smtClean="0">
              <a:solidFill>
                <a:srgbClr val="104377"/>
              </a:solidFill>
              <a:latin typeface="+mn-lt"/>
            </a:rPr>
            <a:t> összefüggő adminisztratív és jogi eljárás csak abban az esetben része a K+F-nek, ha közvetlenül kapcsolódik  folyamatban lévő K+F projekthez.</a:t>
          </a:r>
          <a:endParaRPr lang="hu-HU" b="1">
            <a:solidFill>
              <a:srgbClr val="104377"/>
            </a:solidFill>
          </a:endParaRPr>
        </a:p>
      </dgm:t>
    </dgm:pt>
    <dgm:pt modelId="{257CDF7D-200C-4498-9EE3-E080D81BC1A9}" type="parTrans" cxnId="{D29C78D6-2A6D-43EB-BA23-191F957F3CE8}">
      <dgm:prSet/>
      <dgm:spPr/>
      <dgm:t>
        <a:bodyPr/>
        <a:lstStyle/>
        <a:p>
          <a:endParaRPr lang="hu-HU"/>
        </a:p>
      </dgm:t>
    </dgm:pt>
    <dgm:pt modelId="{676E95DA-60C4-4977-93D9-8F7DC00A999A}" type="sibTrans" cxnId="{D29C78D6-2A6D-43EB-BA23-191F957F3CE8}">
      <dgm:prSet/>
      <dgm:spPr/>
      <dgm:t>
        <a:bodyPr/>
        <a:lstStyle/>
        <a:p>
          <a:endParaRPr lang="hu-HU"/>
        </a:p>
      </dgm:t>
    </dgm:pt>
    <dgm:pt modelId="{03830721-E08D-4DDF-BB49-81C13EDAF818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>
              <a:solidFill>
                <a:srgbClr val="62696F"/>
              </a:solidFill>
              <a:latin typeface="+mn-lt"/>
            </a:rPr>
            <a:t>Rutinszerű vizsgálatok</a:t>
          </a:r>
          <a:endParaRPr lang="hu-HU" sz="1700" b="1"/>
        </a:p>
      </dgm:t>
    </dgm:pt>
    <dgm:pt modelId="{4E539997-FAC5-41FD-850B-90A396A24790}" type="parTrans" cxnId="{A87B6C74-AAC6-4C90-9E4C-5EBA68520055}">
      <dgm:prSet/>
      <dgm:spPr/>
      <dgm:t>
        <a:bodyPr/>
        <a:lstStyle/>
        <a:p>
          <a:endParaRPr lang="hu-HU"/>
        </a:p>
      </dgm:t>
    </dgm:pt>
    <dgm:pt modelId="{84ACF50D-083F-42C4-8D56-38C8B3FD1547}" type="sibTrans" cxnId="{A87B6C74-AAC6-4C90-9E4C-5EBA68520055}">
      <dgm:prSet/>
      <dgm:spPr/>
      <dgm:t>
        <a:bodyPr/>
        <a:lstStyle/>
        <a:p>
          <a:endParaRPr lang="hu-HU"/>
        </a:p>
      </dgm:t>
    </dgm:pt>
    <dgm:pt modelId="{54C049EB-89BD-47F2-A1D2-D402A37F5AC4}">
      <dgm:prSet phldrT="[Szöveg]"/>
      <dgm:spPr>
        <a:solidFill>
          <a:srgbClr val="FF0000"/>
        </a:solidFill>
      </dgm:spPr>
      <dgm:t>
        <a:bodyPr/>
        <a:lstStyle/>
        <a:p>
          <a:r>
            <a:rPr lang="hu-HU" b="1" smtClean="0">
              <a:solidFill>
                <a:schemeClr val="tx2"/>
              </a:solidFill>
            </a:rPr>
            <a:t>NEM</a:t>
          </a:r>
          <a:endParaRPr lang="hu-HU" b="1">
            <a:solidFill>
              <a:schemeClr val="tx2"/>
            </a:solidFill>
          </a:endParaRPr>
        </a:p>
      </dgm:t>
    </dgm:pt>
    <dgm:pt modelId="{D68F1DBC-7052-4159-A90D-BE1612E6466C}" type="parTrans" cxnId="{D3448EA4-0091-4383-B95E-3EEE7D75D14B}">
      <dgm:prSet/>
      <dgm:spPr/>
      <dgm:t>
        <a:bodyPr/>
        <a:lstStyle/>
        <a:p>
          <a:endParaRPr lang="hu-HU"/>
        </a:p>
      </dgm:t>
    </dgm:pt>
    <dgm:pt modelId="{F0B81069-492B-450B-B074-67C6818ED71A}" type="sibTrans" cxnId="{D3448EA4-0091-4383-B95E-3EEE7D75D14B}">
      <dgm:prSet/>
      <dgm:spPr/>
      <dgm:t>
        <a:bodyPr/>
        <a:lstStyle/>
        <a:p>
          <a:endParaRPr lang="hu-HU"/>
        </a:p>
      </dgm:t>
    </dgm:pt>
    <dgm:pt modelId="{E40AA5C3-8511-4DCF-9A83-515DCAA847E2}">
      <dgm:prSet phldrT="[Szöveg]"/>
      <dgm:spPr>
        <a:noFill/>
      </dgm:spPr>
      <dgm:t>
        <a:bodyPr/>
        <a:lstStyle/>
        <a:p>
          <a:endParaRPr lang="hu-HU" b="1">
            <a:solidFill>
              <a:srgbClr val="104377"/>
            </a:solidFill>
          </a:endParaRPr>
        </a:p>
      </dgm:t>
    </dgm:pt>
    <dgm:pt modelId="{1EA7BECF-EC88-4513-B856-B419A866D3A8}" type="parTrans" cxnId="{5247831B-E335-44C7-B333-24C4E86CF9E7}">
      <dgm:prSet/>
      <dgm:spPr/>
      <dgm:t>
        <a:bodyPr/>
        <a:lstStyle/>
        <a:p>
          <a:endParaRPr lang="hu-HU"/>
        </a:p>
      </dgm:t>
    </dgm:pt>
    <dgm:pt modelId="{8E794611-4F2F-403D-9179-8517BEF6A870}" type="sibTrans" cxnId="{5247831B-E335-44C7-B333-24C4E86CF9E7}">
      <dgm:prSet/>
      <dgm:spPr/>
      <dgm:t>
        <a:bodyPr/>
        <a:lstStyle/>
        <a:p>
          <a:endParaRPr lang="hu-HU"/>
        </a:p>
      </dgm:t>
    </dgm:pt>
    <dgm:pt modelId="{033D5EE4-7083-43FD-8AA4-0CFFA3776C8B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>
              <a:solidFill>
                <a:srgbClr val="62696F"/>
              </a:solidFill>
              <a:latin typeface="+mn-lt"/>
              <a:ea typeface="+mn-ea"/>
              <a:cs typeface="+mn-cs"/>
            </a:rPr>
            <a:t>Adatgyűjtés</a:t>
          </a:r>
          <a:endParaRPr lang="hu-HU" sz="1700" b="1"/>
        </a:p>
      </dgm:t>
    </dgm:pt>
    <dgm:pt modelId="{5DF16ACE-4955-4023-92FD-D7491BBEA867}" type="parTrans" cxnId="{5BFD4C5C-8542-41DC-B5C2-934AE2A641B1}">
      <dgm:prSet/>
      <dgm:spPr/>
      <dgm:t>
        <a:bodyPr/>
        <a:lstStyle/>
        <a:p>
          <a:endParaRPr lang="hu-HU"/>
        </a:p>
      </dgm:t>
    </dgm:pt>
    <dgm:pt modelId="{EC9E5FBB-1FA2-4C98-9102-425BED5A14C2}" type="sibTrans" cxnId="{5BFD4C5C-8542-41DC-B5C2-934AE2A641B1}">
      <dgm:prSet/>
      <dgm:spPr/>
      <dgm:t>
        <a:bodyPr/>
        <a:lstStyle/>
        <a:p>
          <a:endParaRPr lang="hu-HU"/>
        </a:p>
      </dgm:t>
    </dgm:pt>
    <dgm:pt modelId="{77953844-D768-4CCB-906F-15B602838705}">
      <dgm:prSet phldrT="[Szöveg]"/>
      <dgm:spPr>
        <a:solidFill>
          <a:srgbClr val="FF0000"/>
        </a:solidFill>
      </dgm:spPr>
      <dgm:t>
        <a:bodyPr/>
        <a:lstStyle/>
        <a:p>
          <a:r>
            <a:rPr lang="hu-HU" b="1" smtClean="0">
              <a:solidFill>
                <a:schemeClr val="tx2"/>
              </a:solidFill>
            </a:rPr>
            <a:t>ÖNMAGÁBAN NEM</a:t>
          </a:r>
          <a:endParaRPr lang="hu-HU" b="1">
            <a:solidFill>
              <a:schemeClr val="tx2"/>
            </a:solidFill>
          </a:endParaRPr>
        </a:p>
      </dgm:t>
    </dgm:pt>
    <dgm:pt modelId="{7AE96F9F-6C98-4D8D-B843-99A6347E442A}" type="parTrans" cxnId="{1DEB2E70-5D66-4C03-AE19-58FD03C9B8B1}">
      <dgm:prSet/>
      <dgm:spPr/>
      <dgm:t>
        <a:bodyPr/>
        <a:lstStyle/>
        <a:p>
          <a:endParaRPr lang="hu-HU"/>
        </a:p>
      </dgm:t>
    </dgm:pt>
    <dgm:pt modelId="{1FAE3598-0D27-4F65-A3FC-3D7E5E8133C1}" type="sibTrans" cxnId="{1DEB2E70-5D66-4C03-AE19-58FD03C9B8B1}">
      <dgm:prSet/>
      <dgm:spPr/>
      <dgm:t>
        <a:bodyPr/>
        <a:lstStyle/>
        <a:p>
          <a:endParaRPr lang="hu-HU"/>
        </a:p>
      </dgm:t>
    </dgm:pt>
    <dgm:pt modelId="{FCEF19F8-DAAB-4B59-ABA8-6F00DE9A62D9}">
      <dgm:prSet phldrT="[Szöveg]"/>
      <dgm:spPr>
        <a:noFill/>
      </dgm:spPr>
      <dgm:t>
        <a:bodyPr/>
        <a:lstStyle/>
        <a:p>
          <a:r>
            <a:rPr lang="hu-HU" b="1" smtClean="0">
              <a:solidFill>
                <a:srgbClr val="104377"/>
              </a:solidFill>
              <a:latin typeface="+mn-lt"/>
              <a:ea typeface="+mn-ea"/>
              <a:cs typeface="+mn-cs"/>
            </a:rPr>
            <a:t>Kivéve, ha a K+F projekt szerves részét alkotja.</a:t>
          </a:r>
          <a:endParaRPr lang="hu-HU" b="1">
            <a:solidFill>
              <a:srgbClr val="104377"/>
            </a:solidFill>
          </a:endParaRPr>
        </a:p>
      </dgm:t>
    </dgm:pt>
    <dgm:pt modelId="{BE0AFC5A-A836-48F8-82B1-922ABE5F9642}" type="parTrans" cxnId="{3B9DD081-7AF1-4ACD-8383-ECE51FAF370B}">
      <dgm:prSet/>
      <dgm:spPr/>
      <dgm:t>
        <a:bodyPr/>
        <a:lstStyle/>
        <a:p>
          <a:endParaRPr lang="hu-HU"/>
        </a:p>
      </dgm:t>
    </dgm:pt>
    <dgm:pt modelId="{3F569487-4792-4AAF-9BFB-655A3997CA7A}" type="sibTrans" cxnId="{3B9DD081-7AF1-4ACD-8383-ECE51FAF370B}">
      <dgm:prSet/>
      <dgm:spPr/>
      <dgm:t>
        <a:bodyPr/>
        <a:lstStyle/>
        <a:p>
          <a:endParaRPr lang="hu-HU"/>
        </a:p>
      </dgm:t>
    </dgm:pt>
    <dgm:pt modelId="{5D8C1D68-4B16-4D3E-8091-B038D8185E69}">
      <dgm:prSet phldrT="[Szöveg]" custT="1"/>
      <dgm:spPr>
        <a:solidFill>
          <a:srgbClr val="C7D2D8"/>
        </a:solidFill>
      </dgm:spPr>
      <dgm:t>
        <a:bodyPr/>
        <a:lstStyle/>
        <a:p>
          <a:r>
            <a:rPr lang="hu-HU" sz="1600" b="1" smtClean="0">
              <a:solidFill>
                <a:srgbClr val="62696F"/>
              </a:solidFill>
              <a:latin typeface="+mn-lt"/>
              <a:ea typeface="+mn-ea"/>
              <a:cs typeface="+mn-cs"/>
            </a:rPr>
            <a:t>A szabályozások betartását ellenőrző állami vizsgálatok</a:t>
          </a:r>
          <a:endParaRPr lang="hu-HU" sz="1700" b="1"/>
        </a:p>
      </dgm:t>
    </dgm:pt>
    <dgm:pt modelId="{72085FBF-5FCF-4F55-B2EE-2731098D718A}" type="parTrans" cxnId="{93A285E5-F334-4E5B-86F3-2C4D21F298BC}">
      <dgm:prSet/>
      <dgm:spPr/>
      <dgm:t>
        <a:bodyPr/>
        <a:lstStyle/>
        <a:p>
          <a:endParaRPr lang="hu-HU"/>
        </a:p>
      </dgm:t>
    </dgm:pt>
    <dgm:pt modelId="{1252F30D-BE64-459E-9D65-97A2D8D22298}" type="sibTrans" cxnId="{93A285E5-F334-4E5B-86F3-2C4D21F298BC}">
      <dgm:prSet/>
      <dgm:spPr/>
      <dgm:t>
        <a:bodyPr/>
        <a:lstStyle/>
        <a:p>
          <a:endParaRPr lang="hu-HU"/>
        </a:p>
      </dgm:t>
    </dgm:pt>
    <dgm:pt modelId="{003F2C74-1EDC-45A3-9DDB-F834C634EB68}">
      <dgm:prSet phldrT="[Szöveg]"/>
      <dgm:spPr>
        <a:solidFill>
          <a:srgbClr val="FF0000"/>
        </a:solidFill>
      </dgm:spPr>
      <dgm:t>
        <a:bodyPr/>
        <a:lstStyle/>
        <a:p>
          <a:r>
            <a:rPr lang="hu-HU" b="1" smtClean="0">
              <a:solidFill>
                <a:schemeClr val="tx2"/>
              </a:solidFill>
            </a:rPr>
            <a:t>NEM</a:t>
          </a:r>
          <a:endParaRPr lang="hu-HU" b="1">
            <a:solidFill>
              <a:schemeClr val="tx2"/>
            </a:solidFill>
          </a:endParaRPr>
        </a:p>
      </dgm:t>
    </dgm:pt>
    <dgm:pt modelId="{D6E2DAFD-AF89-4887-BFA2-5F9781797C2C}" type="parTrans" cxnId="{2CE53683-BB80-4D2D-AA3F-BD9C43C24150}">
      <dgm:prSet/>
      <dgm:spPr/>
      <dgm:t>
        <a:bodyPr/>
        <a:lstStyle/>
        <a:p>
          <a:endParaRPr lang="hu-HU"/>
        </a:p>
      </dgm:t>
    </dgm:pt>
    <dgm:pt modelId="{27E6CC05-A20A-4108-9D01-CAD7753B1895}" type="sibTrans" cxnId="{2CE53683-BB80-4D2D-AA3F-BD9C43C24150}">
      <dgm:prSet/>
      <dgm:spPr/>
      <dgm:t>
        <a:bodyPr/>
        <a:lstStyle/>
        <a:p>
          <a:endParaRPr lang="hu-HU"/>
        </a:p>
      </dgm:t>
    </dgm:pt>
    <dgm:pt modelId="{83DEE602-D705-4EA4-8239-7A6EA28E18AA}">
      <dgm:prSet phldrT="[Szöveg]"/>
      <dgm:spPr>
        <a:noFill/>
      </dgm:spPr>
      <dgm:t>
        <a:bodyPr/>
        <a:lstStyle/>
        <a:p>
          <a:endParaRPr lang="hu-HU" b="1">
            <a:solidFill>
              <a:srgbClr val="104377"/>
            </a:solidFill>
          </a:endParaRPr>
        </a:p>
      </dgm:t>
    </dgm:pt>
    <dgm:pt modelId="{5A8D018F-4EA7-4CC2-B553-C37591A94D92}" type="parTrans" cxnId="{24A3BADE-3D7F-4756-BE5E-233974885D5B}">
      <dgm:prSet/>
      <dgm:spPr/>
      <dgm:t>
        <a:bodyPr/>
        <a:lstStyle/>
        <a:p>
          <a:endParaRPr lang="hu-HU"/>
        </a:p>
      </dgm:t>
    </dgm:pt>
    <dgm:pt modelId="{FD432DA7-5387-4B0B-A419-DEE8414CB865}" type="sibTrans" cxnId="{24A3BADE-3D7F-4756-BE5E-233974885D5B}">
      <dgm:prSet/>
      <dgm:spPr/>
      <dgm:t>
        <a:bodyPr/>
        <a:lstStyle/>
        <a:p>
          <a:endParaRPr lang="hu-HU"/>
        </a:p>
      </dgm:t>
    </dgm:pt>
    <dgm:pt modelId="{26FE5690-1240-40A4-B51D-059055E32168}" type="pres">
      <dgm:prSet presAssocID="{4893D39A-255D-4B48-B381-C963224432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B2A2A09-314C-4266-9EFA-D31FE6B98460}" type="pres">
      <dgm:prSet presAssocID="{ACD71D20-7475-47E3-8AB7-816AE775FE2A}" presName="compNode" presStyleCnt="0"/>
      <dgm:spPr/>
    </dgm:pt>
    <dgm:pt modelId="{233D5488-8274-4B57-9EB3-D754866289EB}" type="pres">
      <dgm:prSet presAssocID="{ACD71D20-7475-47E3-8AB7-816AE775FE2A}" presName="aNode" presStyleLbl="bgShp" presStyleIdx="0" presStyleCnt="5"/>
      <dgm:spPr/>
      <dgm:t>
        <a:bodyPr/>
        <a:lstStyle/>
        <a:p>
          <a:endParaRPr lang="hu-HU"/>
        </a:p>
      </dgm:t>
    </dgm:pt>
    <dgm:pt modelId="{10BBF17E-7EAC-4C9F-B873-DFFF165FA142}" type="pres">
      <dgm:prSet presAssocID="{ACD71D20-7475-47E3-8AB7-816AE775FE2A}" presName="textNode" presStyleLbl="bgShp" presStyleIdx="0" presStyleCnt="5"/>
      <dgm:spPr/>
      <dgm:t>
        <a:bodyPr/>
        <a:lstStyle/>
        <a:p>
          <a:endParaRPr lang="hu-HU"/>
        </a:p>
      </dgm:t>
    </dgm:pt>
    <dgm:pt modelId="{14C50406-F289-433C-8595-18AF721FFB8D}" type="pres">
      <dgm:prSet presAssocID="{ACD71D20-7475-47E3-8AB7-816AE775FE2A}" presName="compChildNode" presStyleCnt="0"/>
      <dgm:spPr/>
    </dgm:pt>
    <dgm:pt modelId="{01B60611-E4B3-47FF-B8A7-14495A84C623}" type="pres">
      <dgm:prSet presAssocID="{ACD71D20-7475-47E3-8AB7-816AE775FE2A}" presName="theInnerList" presStyleCnt="0"/>
      <dgm:spPr/>
    </dgm:pt>
    <dgm:pt modelId="{AB7E4AB8-9813-4238-8681-048CE64FCFC9}" type="pres">
      <dgm:prSet presAssocID="{ACE13B25-04A0-4F53-9A49-68A53EE51234}" presName="childNode" presStyleLbl="node1" presStyleIdx="0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4F6803-6668-48C9-AD5E-6BF718E69212}" type="pres">
      <dgm:prSet presAssocID="{ACE13B25-04A0-4F53-9A49-68A53EE51234}" presName="aSpace2" presStyleCnt="0"/>
      <dgm:spPr/>
    </dgm:pt>
    <dgm:pt modelId="{FCCB3CBA-8FA2-4B6A-BEAA-73A8BF44970E}" type="pres">
      <dgm:prSet presAssocID="{BE146DDC-66EB-4FE9-9814-CD11B05CF49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71CF12-E5E3-4736-80B5-15805B9F0D02}" type="pres">
      <dgm:prSet presAssocID="{ACD71D20-7475-47E3-8AB7-816AE775FE2A}" presName="aSpace" presStyleCnt="0"/>
      <dgm:spPr/>
    </dgm:pt>
    <dgm:pt modelId="{B8B5A1F6-991C-4D1C-8AAB-0E80AD8D88C4}" type="pres">
      <dgm:prSet presAssocID="{1DE2B7BB-6EAC-465B-B883-B1A6C8F612FE}" presName="compNode" presStyleCnt="0"/>
      <dgm:spPr/>
    </dgm:pt>
    <dgm:pt modelId="{B2053586-9376-42D9-9562-FFE9B5B8E46F}" type="pres">
      <dgm:prSet presAssocID="{1DE2B7BB-6EAC-465B-B883-B1A6C8F612FE}" presName="aNode" presStyleLbl="bgShp" presStyleIdx="1" presStyleCnt="5"/>
      <dgm:spPr/>
      <dgm:t>
        <a:bodyPr/>
        <a:lstStyle/>
        <a:p>
          <a:endParaRPr lang="hu-HU"/>
        </a:p>
      </dgm:t>
    </dgm:pt>
    <dgm:pt modelId="{8B00C7AE-1245-4067-B0AF-EE8D6BFA185D}" type="pres">
      <dgm:prSet presAssocID="{1DE2B7BB-6EAC-465B-B883-B1A6C8F612FE}" presName="textNode" presStyleLbl="bgShp" presStyleIdx="1" presStyleCnt="5"/>
      <dgm:spPr/>
      <dgm:t>
        <a:bodyPr/>
        <a:lstStyle/>
        <a:p>
          <a:endParaRPr lang="hu-HU"/>
        </a:p>
      </dgm:t>
    </dgm:pt>
    <dgm:pt modelId="{3FC39785-41B2-41F8-90A6-106FFE861A47}" type="pres">
      <dgm:prSet presAssocID="{1DE2B7BB-6EAC-465B-B883-B1A6C8F612FE}" presName="compChildNode" presStyleCnt="0"/>
      <dgm:spPr/>
    </dgm:pt>
    <dgm:pt modelId="{719E3855-8726-4700-84D9-9EAFF877AA0F}" type="pres">
      <dgm:prSet presAssocID="{1DE2B7BB-6EAC-465B-B883-B1A6C8F612FE}" presName="theInnerList" presStyleCnt="0"/>
      <dgm:spPr/>
    </dgm:pt>
    <dgm:pt modelId="{D854D69F-8438-4F4B-88D5-E2CE3331F67C}" type="pres">
      <dgm:prSet presAssocID="{CD4152F0-020E-46D4-96A9-B849E1ECC4DB}" presName="childNode" presStyleLbl="node1" presStyleIdx="2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049D87-9532-4F74-8993-72FF9A03771B}" type="pres">
      <dgm:prSet presAssocID="{CD4152F0-020E-46D4-96A9-B849E1ECC4DB}" presName="aSpace2" presStyleCnt="0"/>
      <dgm:spPr/>
    </dgm:pt>
    <dgm:pt modelId="{6F691739-8E37-4BDC-A8BB-D244302409DF}" type="pres">
      <dgm:prSet presAssocID="{1C54403C-B0E1-4E95-8B26-67A855EB8C33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2EBBD6-1DF0-4778-B3C6-73FA9960C55F}" type="pres">
      <dgm:prSet presAssocID="{1DE2B7BB-6EAC-465B-B883-B1A6C8F612FE}" presName="aSpace" presStyleCnt="0"/>
      <dgm:spPr/>
    </dgm:pt>
    <dgm:pt modelId="{FD2F6506-E499-4451-8D48-194D55DABC96}" type="pres">
      <dgm:prSet presAssocID="{03830721-E08D-4DDF-BB49-81C13EDAF818}" presName="compNode" presStyleCnt="0"/>
      <dgm:spPr/>
    </dgm:pt>
    <dgm:pt modelId="{C13FC981-859A-4AC5-8648-EC6EDFA3BC04}" type="pres">
      <dgm:prSet presAssocID="{03830721-E08D-4DDF-BB49-81C13EDAF818}" presName="aNode" presStyleLbl="bgShp" presStyleIdx="2" presStyleCnt="5"/>
      <dgm:spPr/>
      <dgm:t>
        <a:bodyPr/>
        <a:lstStyle/>
        <a:p>
          <a:endParaRPr lang="hu-HU"/>
        </a:p>
      </dgm:t>
    </dgm:pt>
    <dgm:pt modelId="{A148EFC6-41F4-4C7D-A0D6-5CFFC2CEB18E}" type="pres">
      <dgm:prSet presAssocID="{03830721-E08D-4DDF-BB49-81C13EDAF818}" presName="textNode" presStyleLbl="bgShp" presStyleIdx="2" presStyleCnt="5"/>
      <dgm:spPr/>
      <dgm:t>
        <a:bodyPr/>
        <a:lstStyle/>
        <a:p>
          <a:endParaRPr lang="hu-HU"/>
        </a:p>
      </dgm:t>
    </dgm:pt>
    <dgm:pt modelId="{720AB6D3-20C6-4A94-ACAC-516DE116E444}" type="pres">
      <dgm:prSet presAssocID="{03830721-E08D-4DDF-BB49-81C13EDAF818}" presName="compChildNode" presStyleCnt="0"/>
      <dgm:spPr/>
    </dgm:pt>
    <dgm:pt modelId="{2861844B-A29D-470E-B557-125927A16435}" type="pres">
      <dgm:prSet presAssocID="{03830721-E08D-4DDF-BB49-81C13EDAF818}" presName="theInnerList" presStyleCnt="0"/>
      <dgm:spPr/>
    </dgm:pt>
    <dgm:pt modelId="{AB72287D-0961-4EF4-99D1-C381AD11AB69}" type="pres">
      <dgm:prSet presAssocID="{54C049EB-89BD-47F2-A1D2-D402A37F5AC4}" presName="childNode" presStyleLbl="node1" presStyleIdx="4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DB3F17-295F-48B0-B535-CDDF9EA11126}" type="pres">
      <dgm:prSet presAssocID="{54C049EB-89BD-47F2-A1D2-D402A37F5AC4}" presName="aSpace2" presStyleCnt="0"/>
      <dgm:spPr/>
    </dgm:pt>
    <dgm:pt modelId="{46C61B6D-4354-4364-A90B-B30CDF51A585}" type="pres">
      <dgm:prSet presAssocID="{E40AA5C3-8511-4DCF-9A83-515DCAA847E2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56905F-8CF8-486D-AFB3-8C4D695004C4}" type="pres">
      <dgm:prSet presAssocID="{03830721-E08D-4DDF-BB49-81C13EDAF818}" presName="aSpace" presStyleCnt="0"/>
      <dgm:spPr/>
    </dgm:pt>
    <dgm:pt modelId="{0BCC0204-79B6-483E-B8E2-34377710D0D9}" type="pres">
      <dgm:prSet presAssocID="{033D5EE4-7083-43FD-8AA4-0CFFA3776C8B}" presName="compNode" presStyleCnt="0"/>
      <dgm:spPr/>
    </dgm:pt>
    <dgm:pt modelId="{DB86F49B-E2E3-4F36-9362-4BAC504B77C2}" type="pres">
      <dgm:prSet presAssocID="{033D5EE4-7083-43FD-8AA4-0CFFA3776C8B}" presName="aNode" presStyleLbl="bgShp" presStyleIdx="3" presStyleCnt="5"/>
      <dgm:spPr/>
      <dgm:t>
        <a:bodyPr/>
        <a:lstStyle/>
        <a:p>
          <a:endParaRPr lang="hu-HU"/>
        </a:p>
      </dgm:t>
    </dgm:pt>
    <dgm:pt modelId="{2F4C9801-AFE5-43D2-97B7-E5C22B9F97B7}" type="pres">
      <dgm:prSet presAssocID="{033D5EE4-7083-43FD-8AA4-0CFFA3776C8B}" presName="textNode" presStyleLbl="bgShp" presStyleIdx="3" presStyleCnt="5"/>
      <dgm:spPr/>
      <dgm:t>
        <a:bodyPr/>
        <a:lstStyle/>
        <a:p>
          <a:endParaRPr lang="hu-HU"/>
        </a:p>
      </dgm:t>
    </dgm:pt>
    <dgm:pt modelId="{710D1F2C-2D38-4C3F-88D6-D31339EB1CBE}" type="pres">
      <dgm:prSet presAssocID="{033D5EE4-7083-43FD-8AA4-0CFFA3776C8B}" presName="compChildNode" presStyleCnt="0"/>
      <dgm:spPr/>
    </dgm:pt>
    <dgm:pt modelId="{6D55F6CE-CEAC-4140-ABE4-C64B325E20A0}" type="pres">
      <dgm:prSet presAssocID="{033D5EE4-7083-43FD-8AA4-0CFFA3776C8B}" presName="theInnerList" presStyleCnt="0"/>
      <dgm:spPr/>
    </dgm:pt>
    <dgm:pt modelId="{65224E0B-6D5D-477F-977E-CB5CEC1BF019}" type="pres">
      <dgm:prSet presAssocID="{77953844-D768-4CCB-906F-15B602838705}" presName="childNode" presStyleLbl="node1" presStyleIdx="6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2C6425-2D3F-4468-86F8-D8FAE5ACA1DF}" type="pres">
      <dgm:prSet presAssocID="{77953844-D768-4CCB-906F-15B602838705}" presName="aSpace2" presStyleCnt="0"/>
      <dgm:spPr/>
    </dgm:pt>
    <dgm:pt modelId="{236D8698-1D54-43B6-94F0-821B5E46EE90}" type="pres">
      <dgm:prSet presAssocID="{FCEF19F8-DAAB-4B59-ABA8-6F00DE9A62D9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FB90F9-3FBD-452B-B31B-0413548295A5}" type="pres">
      <dgm:prSet presAssocID="{033D5EE4-7083-43FD-8AA4-0CFFA3776C8B}" presName="aSpace" presStyleCnt="0"/>
      <dgm:spPr/>
    </dgm:pt>
    <dgm:pt modelId="{2192FFBA-A6F3-4E81-84B3-9AFF065C251C}" type="pres">
      <dgm:prSet presAssocID="{5D8C1D68-4B16-4D3E-8091-B038D8185E69}" presName="compNode" presStyleCnt="0"/>
      <dgm:spPr/>
    </dgm:pt>
    <dgm:pt modelId="{42C75480-6C1F-4212-87BF-5E8650AF9E95}" type="pres">
      <dgm:prSet presAssocID="{5D8C1D68-4B16-4D3E-8091-B038D8185E69}" presName="aNode" presStyleLbl="bgShp" presStyleIdx="4" presStyleCnt="5"/>
      <dgm:spPr/>
      <dgm:t>
        <a:bodyPr/>
        <a:lstStyle/>
        <a:p>
          <a:endParaRPr lang="hu-HU"/>
        </a:p>
      </dgm:t>
    </dgm:pt>
    <dgm:pt modelId="{721AB027-9FB0-497D-ACC5-9CFA9655382A}" type="pres">
      <dgm:prSet presAssocID="{5D8C1D68-4B16-4D3E-8091-B038D8185E69}" presName="textNode" presStyleLbl="bgShp" presStyleIdx="4" presStyleCnt="5"/>
      <dgm:spPr/>
      <dgm:t>
        <a:bodyPr/>
        <a:lstStyle/>
        <a:p>
          <a:endParaRPr lang="hu-HU"/>
        </a:p>
      </dgm:t>
    </dgm:pt>
    <dgm:pt modelId="{EDE09CCD-2617-490A-8787-A4F2B373AB7C}" type="pres">
      <dgm:prSet presAssocID="{5D8C1D68-4B16-4D3E-8091-B038D8185E69}" presName="compChildNode" presStyleCnt="0"/>
      <dgm:spPr/>
    </dgm:pt>
    <dgm:pt modelId="{CEAF1D47-BE94-428A-AA7F-144286AF7AA6}" type="pres">
      <dgm:prSet presAssocID="{5D8C1D68-4B16-4D3E-8091-B038D8185E69}" presName="theInnerList" presStyleCnt="0"/>
      <dgm:spPr/>
    </dgm:pt>
    <dgm:pt modelId="{B05CE6D5-0213-45DC-8EB2-7EC3C4D822C3}" type="pres">
      <dgm:prSet presAssocID="{003F2C74-1EDC-45A3-9DDB-F834C634EB68}" presName="childNode" presStyleLbl="node1" presStyleIdx="8" presStyleCnt="10" custScaleY="244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DE068A-AA18-4759-868E-AE3EA1483A71}" type="pres">
      <dgm:prSet presAssocID="{003F2C74-1EDC-45A3-9DDB-F834C634EB68}" presName="aSpace2" presStyleCnt="0"/>
      <dgm:spPr/>
    </dgm:pt>
    <dgm:pt modelId="{1DDA1655-D324-455A-980E-E26058337642}" type="pres">
      <dgm:prSet presAssocID="{83DEE602-D705-4EA4-8239-7A6EA28E18AA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BFD4C5C-8542-41DC-B5C2-934AE2A641B1}" srcId="{4893D39A-255D-4B48-B381-C963224432B2}" destId="{033D5EE4-7083-43FD-8AA4-0CFFA3776C8B}" srcOrd="3" destOrd="0" parTransId="{5DF16ACE-4955-4023-92FD-D7491BBEA867}" sibTransId="{EC9E5FBB-1FA2-4C98-9102-425BED5A14C2}"/>
    <dgm:cxn modelId="{D3448EA4-0091-4383-B95E-3EEE7D75D14B}" srcId="{03830721-E08D-4DDF-BB49-81C13EDAF818}" destId="{54C049EB-89BD-47F2-A1D2-D402A37F5AC4}" srcOrd="0" destOrd="0" parTransId="{D68F1DBC-7052-4159-A90D-BE1612E6466C}" sibTransId="{F0B81069-492B-450B-B074-67C6818ED71A}"/>
    <dgm:cxn modelId="{24A3BADE-3D7F-4756-BE5E-233974885D5B}" srcId="{5D8C1D68-4B16-4D3E-8091-B038D8185E69}" destId="{83DEE602-D705-4EA4-8239-7A6EA28E18AA}" srcOrd="1" destOrd="0" parTransId="{5A8D018F-4EA7-4CC2-B553-C37591A94D92}" sibTransId="{FD432DA7-5387-4B0B-A419-DEE8414CB865}"/>
    <dgm:cxn modelId="{CC91D3CF-4BDC-49E3-ADDE-04BB07A28DDA}" srcId="{ACD71D20-7475-47E3-8AB7-816AE775FE2A}" destId="{ACE13B25-04A0-4F53-9A49-68A53EE51234}" srcOrd="0" destOrd="0" parTransId="{CB689DE5-A03A-4F82-9B10-38D8D4AC048A}" sibTransId="{C15E829E-2960-404D-BD1C-1F4728108385}"/>
    <dgm:cxn modelId="{DE0C9B7F-3E38-4E2F-80C3-ABE0FAD9C834}" srcId="{4893D39A-255D-4B48-B381-C963224432B2}" destId="{1DE2B7BB-6EAC-465B-B883-B1A6C8F612FE}" srcOrd="1" destOrd="0" parTransId="{FDD65423-ABB8-4A6B-97C9-27ED3027E1DA}" sibTransId="{4E42BA21-9664-49BB-8387-FC8950293408}"/>
    <dgm:cxn modelId="{DF59192A-47C7-40B7-8EC7-9726F6CD6A5E}" type="presOf" srcId="{033D5EE4-7083-43FD-8AA4-0CFFA3776C8B}" destId="{DB86F49B-E2E3-4F36-9362-4BAC504B77C2}" srcOrd="0" destOrd="0" presId="urn:microsoft.com/office/officeart/2005/8/layout/lProcess2"/>
    <dgm:cxn modelId="{DB505D53-B515-41B8-8C57-366DDFF38F81}" type="presOf" srcId="{03830721-E08D-4DDF-BB49-81C13EDAF818}" destId="{A148EFC6-41F4-4C7D-A0D6-5CFFC2CEB18E}" srcOrd="1" destOrd="0" presId="urn:microsoft.com/office/officeart/2005/8/layout/lProcess2"/>
    <dgm:cxn modelId="{1DEB2E70-5D66-4C03-AE19-58FD03C9B8B1}" srcId="{033D5EE4-7083-43FD-8AA4-0CFFA3776C8B}" destId="{77953844-D768-4CCB-906F-15B602838705}" srcOrd="0" destOrd="0" parTransId="{7AE96F9F-6C98-4D8D-B843-99A6347E442A}" sibTransId="{1FAE3598-0D27-4F65-A3FC-3D7E5E8133C1}"/>
    <dgm:cxn modelId="{0643F1AE-81BC-458A-8E04-D8F056D38E52}" type="presOf" srcId="{77953844-D768-4CCB-906F-15B602838705}" destId="{65224E0B-6D5D-477F-977E-CB5CEC1BF019}" srcOrd="0" destOrd="0" presId="urn:microsoft.com/office/officeart/2005/8/layout/lProcess2"/>
    <dgm:cxn modelId="{D29C78D6-2A6D-43EB-BA23-191F957F3CE8}" srcId="{1DE2B7BB-6EAC-465B-B883-B1A6C8F612FE}" destId="{1C54403C-B0E1-4E95-8B26-67A855EB8C33}" srcOrd="1" destOrd="0" parTransId="{257CDF7D-200C-4498-9EE3-E080D81BC1A9}" sibTransId="{676E95DA-60C4-4977-93D9-8F7DC00A999A}"/>
    <dgm:cxn modelId="{9706ED1B-08AF-4293-B040-B0B09B3A577A}" type="presOf" srcId="{1C54403C-B0E1-4E95-8B26-67A855EB8C33}" destId="{6F691739-8E37-4BDC-A8BB-D244302409DF}" srcOrd="0" destOrd="0" presId="urn:microsoft.com/office/officeart/2005/8/layout/lProcess2"/>
    <dgm:cxn modelId="{D89DA4C0-4BFE-4551-840E-E34AEF5EE0A7}" type="presOf" srcId="{ACE13B25-04A0-4F53-9A49-68A53EE51234}" destId="{AB7E4AB8-9813-4238-8681-048CE64FCFC9}" srcOrd="0" destOrd="0" presId="urn:microsoft.com/office/officeart/2005/8/layout/lProcess2"/>
    <dgm:cxn modelId="{A5F22BD2-AD89-4E72-AEEE-4F94A64AF891}" srcId="{1DE2B7BB-6EAC-465B-B883-B1A6C8F612FE}" destId="{CD4152F0-020E-46D4-96A9-B849E1ECC4DB}" srcOrd="0" destOrd="0" parTransId="{FFB9CBB1-F9CA-4D48-AEA1-280DB3AD4C07}" sibTransId="{E4CDD891-A9DB-48E7-B8AA-626CDB9B2D19}"/>
    <dgm:cxn modelId="{A87B6C74-AAC6-4C90-9E4C-5EBA68520055}" srcId="{4893D39A-255D-4B48-B381-C963224432B2}" destId="{03830721-E08D-4DDF-BB49-81C13EDAF818}" srcOrd="2" destOrd="0" parTransId="{4E539997-FAC5-41FD-850B-90A396A24790}" sibTransId="{84ACF50D-083F-42C4-8D56-38C8B3FD1547}"/>
    <dgm:cxn modelId="{C3EEF024-872F-428F-898B-5AA85F8C6E0A}" type="presOf" srcId="{1DE2B7BB-6EAC-465B-B883-B1A6C8F612FE}" destId="{B2053586-9376-42D9-9562-FFE9B5B8E46F}" srcOrd="0" destOrd="0" presId="urn:microsoft.com/office/officeart/2005/8/layout/lProcess2"/>
    <dgm:cxn modelId="{3B9DD081-7AF1-4ACD-8383-ECE51FAF370B}" srcId="{033D5EE4-7083-43FD-8AA4-0CFFA3776C8B}" destId="{FCEF19F8-DAAB-4B59-ABA8-6F00DE9A62D9}" srcOrd="1" destOrd="0" parTransId="{BE0AFC5A-A836-48F8-82B1-922ABE5F9642}" sibTransId="{3F569487-4792-4AAF-9BFB-655A3997CA7A}"/>
    <dgm:cxn modelId="{0A392F7C-2E40-472F-BC80-6D120AC9C341}" type="presOf" srcId="{1DE2B7BB-6EAC-465B-B883-B1A6C8F612FE}" destId="{8B00C7AE-1245-4067-B0AF-EE8D6BFA185D}" srcOrd="1" destOrd="0" presId="urn:microsoft.com/office/officeart/2005/8/layout/lProcess2"/>
    <dgm:cxn modelId="{23526903-084B-4E9E-8DA3-DFD9419ED56B}" srcId="{4893D39A-255D-4B48-B381-C963224432B2}" destId="{ACD71D20-7475-47E3-8AB7-816AE775FE2A}" srcOrd="0" destOrd="0" parTransId="{75B58935-E1EA-4D4C-85B3-26E8ED1CA9C0}" sibTransId="{0F80148D-80CE-4F0E-AEB1-342DB01DE999}"/>
    <dgm:cxn modelId="{93A285E5-F334-4E5B-86F3-2C4D21F298BC}" srcId="{4893D39A-255D-4B48-B381-C963224432B2}" destId="{5D8C1D68-4B16-4D3E-8091-B038D8185E69}" srcOrd="4" destOrd="0" parTransId="{72085FBF-5FCF-4F55-B2EE-2731098D718A}" sibTransId="{1252F30D-BE64-459E-9D65-97A2D8D22298}"/>
    <dgm:cxn modelId="{9E8AE89C-740C-462C-AF33-B6F096480386}" type="presOf" srcId="{5D8C1D68-4B16-4D3E-8091-B038D8185E69}" destId="{721AB027-9FB0-497D-ACC5-9CFA9655382A}" srcOrd="1" destOrd="0" presId="urn:microsoft.com/office/officeart/2005/8/layout/lProcess2"/>
    <dgm:cxn modelId="{23CD852F-2F9D-4725-827E-B5FA0BA264C3}" type="presOf" srcId="{E40AA5C3-8511-4DCF-9A83-515DCAA847E2}" destId="{46C61B6D-4354-4364-A90B-B30CDF51A585}" srcOrd="0" destOrd="0" presId="urn:microsoft.com/office/officeart/2005/8/layout/lProcess2"/>
    <dgm:cxn modelId="{DD1D4397-5A67-4DAA-90BB-FF55F1D38902}" type="presOf" srcId="{ACD71D20-7475-47E3-8AB7-816AE775FE2A}" destId="{10BBF17E-7EAC-4C9F-B873-DFFF165FA142}" srcOrd="1" destOrd="0" presId="urn:microsoft.com/office/officeart/2005/8/layout/lProcess2"/>
    <dgm:cxn modelId="{3A0DE25E-BFCE-4ECD-A6EB-19046AFF5F3E}" srcId="{ACD71D20-7475-47E3-8AB7-816AE775FE2A}" destId="{BE146DDC-66EB-4FE9-9814-CD11B05CF492}" srcOrd="1" destOrd="0" parTransId="{62A5FFB0-DCD6-4E63-B1FE-68DFB342E86D}" sibTransId="{DC2804BE-8656-47DD-9B46-FC3AF7760392}"/>
    <dgm:cxn modelId="{48909A50-AB34-4291-B812-FA8033251D74}" type="presOf" srcId="{5D8C1D68-4B16-4D3E-8091-B038D8185E69}" destId="{42C75480-6C1F-4212-87BF-5E8650AF9E95}" srcOrd="0" destOrd="0" presId="urn:microsoft.com/office/officeart/2005/8/layout/lProcess2"/>
    <dgm:cxn modelId="{549D5393-B900-429C-B1EE-A299A009F14B}" type="presOf" srcId="{54C049EB-89BD-47F2-A1D2-D402A37F5AC4}" destId="{AB72287D-0961-4EF4-99D1-C381AD11AB69}" srcOrd="0" destOrd="0" presId="urn:microsoft.com/office/officeart/2005/8/layout/lProcess2"/>
    <dgm:cxn modelId="{2CE53683-BB80-4D2D-AA3F-BD9C43C24150}" srcId="{5D8C1D68-4B16-4D3E-8091-B038D8185E69}" destId="{003F2C74-1EDC-45A3-9DDB-F834C634EB68}" srcOrd="0" destOrd="0" parTransId="{D6E2DAFD-AF89-4887-BFA2-5F9781797C2C}" sibTransId="{27E6CC05-A20A-4108-9D01-CAD7753B1895}"/>
    <dgm:cxn modelId="{8146C028-6B61-4ED8-B9EE-05BB694916B1}" type="presOf" srcId="{CD4152F0-020E-46D4-96A9-B849E1ECC4DB}" destId="{D854D69F-8438-4F4B-88D5-E2CE3331F67C}" srcOrd="0" destOrd="0" presId="urn:microsoft.com/office/officeart/2005/8/layout/lProcess2"/>
    <dgm:cxn modelId="{F424B0CB-633B-4CC3-A424-98D0DB565E0D}" type="presOf" srcId="{003F2C74-1EDC-45A3-9DDB-F834C634EB68}" destId="{B05CE6D5-0213-45DC-8EB2-7EC3C4D822C3}" srcOrd="0" destOrd="0" presId="urn:microsoft.com/office/officeart/2005/8/layout/lProcess2"/>
    <dgm:cxn modelId="{5655BE41-EF01-4AB9-80B3-9C56E78B0A06}" type="presOf" srcId="{BE146DDC-66EB-4FE9-9814-CD11B05CF492}" destId="{FCCB3CBA-8FA2-4B6A-BEAA-73A8BF44970E}" srcOrd="0" destOrd="0" presId="urn:microsoft.com/office/officeart/2005/8/layout/lProcess2"/>
    <dgm:cxn modelId="{AA4144B6-54CA-4758-8B16-18327D680AC3}" type="presOf" srcId="{ACD71D20-7475-47E3-8AB7-816AE775FE2A}" destId="{233D5488-8274-4B57-9EB3-D754866289EB}" srcOrd="0" destOrd="0" presId="urn:microsoft.com/office/officeart/2005/8/layout/lProcess2"/>
    <dgm:cxn modelId="{5247831B-E335-44C7-B333-24C4E86CF9E7}" srcId="{03830721-E08D-4DDF-BB49-81C13EDAF818}" destId="{E40AA5C3-8511-4DCF-9A83-515DCAA847E2}" srcOrd="1" destOrd="0" parTransId="{1EA7BECF-EC88-4513-B856-B419A866D3A8}" sibTransId="{8E794611-4F2F-403D-9179-8517BEF6A870}"/>
    <dgm:cxn modelId="{2B74C5A3-92D9-4762-A9CF-D7F2768D0BD5}" type="presOf" srcId="{4893D39A-255D-4B48-B381-C963224432B2}" destId="{26FE5690-1240-40A4-B51D-059055E32168}" srcOrd="0" destOrd="0" presId="urn:microsoft.com/office/officeart/2005/8/layout/lProcess2"/>
    <dgm:cxn modelId="{C2991827-A70A-4964-96C1-0AD89C353153}" type="presOf" srcId="{033D5EE4-7083-43FD-8AA4-0CFFA3776C8B}" destId="{2F4C9801-AFE5-43D2-97B7-E5C22B9F97B7}" srcOrd="1" destOrd="0" presId="urn:microsoft.com/office/officeart/2005/8/layout/lProcess2"/>
    <dgm:cxn modelId="{F029DDA7-1BCA-44D6-A29D-94E98AF9B8DD}" type="presOf" srcId="{03830721-E08D-4DDF-BB49-81C13EDAF818}" destId="{C13FC981-859A-4AC5-8648-EC6EDFA3BC04}" srcOrd="0" destOrd="0" presId="urn:microsoft.com/office/officeart/2005/8/layout/lProcess2"/>
    <dgm:cxn modelId="{D944B6EE-9485-4C12-A182-C1418DAEC196}" type="presOf" srcId="{83DEE602-D705-4EA4-8239-7A6EA28E18AA}" destId="{1DDA1655-D324-455A-980E-E26058337642}" srcOrd="0" destOrd="0" presId="urn:microsoft.com/office/officeart/2005/8/layout/lProcess2"/>
    <dgm:cxn modelId="{E9D8464E-C484-4114-8BBD-BD8C74BF7B02}" type="presOf" srcId="{FCEF19F8-DAAB-4B59-ABA8-6F00DE9A62D9}" destId="{236D8698-1D54-43B6-94F0-821B5E46EE90}" srcOrd="0" destOrd="0" presId="urn:microsoft.com/office/officeart/2005/8/layout/lProcess2"/>
    <dgm:cxn modelId="{C4F771C8-DA26-45AB-93AF-43A594C61228}" type="presParOf" srcId="{26FE5690-1240-40A4-B51D-059055E32168}" destId="{0B2A2A09-314C-4266-9EFA-D31FE6B98460}" srcOrd="0" destOrd="0" presId="urn:microsoft.com/office/officeart/2005/8/layout/lProcess2"/>
    <dgm:cxn modelId="{4D6C26AC-8A25-4E5B-965A-3FB28C4618F3}" type="presParOf" srcId="{0B2A2A09-314C-4266-9EFA-D31FE6B98460}" destId="{233D5488-8274-4B57-9EB3-D754866289EB}" srcOrd="0" destOrd="0" presId="urn:microsoft.com/office/officeart/2005/8/layout/lProcess2"/>
    <dgm:cxn modelId="{D9274918-59F4-4FD2-93E2-3D8118DA153D}" type="presParOf" srcId="{0B2A2A09-314C-4266-9EFA-D31FE6B98460}" destId="{10BBF17E-7EAC-4C9F-B873-DFFF165FA142}" srcOrd="1" destOrd="0" presId="urn:microsoft.com/office/officeart/2005/8/layout/lProcess2"/>
    <dgm:cxn modelId="{2EBAA293-A8BA-417C-AA11-9EC008397036}" type="presParOf" srcId="{0B2A2A09-314C-4266-9EFA-D31FE6B98460}" destId="{14C50406-F289-433C-8595-18AF721FFB8D}" srcOrd="2" destOrd="0" presId="urn:microsoft.com/office/officeart/2005/8/layout/lProcess2"/>
    <dgm:cxn modelId="{2F2DACC0-4C8C-4596-A17B-7088BECA321D}" type="presParOf" srcId="{14C50406-F289-433C-8595-18AF721FFB8D}" destId="{01B60611-E4B3-47FF-B8A7-14495A84C623}" srcOrd="0" destOrd="0" presId="urn:microsoft.com/office/officeart/2005/8/layout/lProcess2"/>
    <dgm:cxn modelId="{BDF8A969-5BAA-414D-979B-F6A15C04BE22}" type="presParOf" srcId="{01B60611-E4B3-47FF-B8A7-14495A84C623}" destId="{AB7E4AB8-9813-4238-8681-048CE64FCFC9}" srcOrd="0" destOrd="0" presId="urn:microsoft.com/office/officeart/2005/8/layout/lProcess2"/>
    <dgm:cxn modelId="{AA6DF1C2-9DCC-4B68-8EE3-1CEDC0F3A8D8}" type="presParOf" srcId="{01B60611-E4B3-47FF-B8A7-14495A84C623}" destId="{EE4F6803-6668-48C9-AD5E-6BF718E69212}" srcOrd="1" destOrd="0" presId="urn:microsoft.com/office/officeart/2005/8/layout/lProcess2"/>
    <dgm:cxn modelId="{923C78A0-129B-4EC0-BC75-7569F8FC3C80}" type="presParOf" srcId="{01B60611-E4B3-47FF-B8A7-14495A84C623}" destId="{FCCB3CBA-8FA2-4B6A-BEAA-73A8BF44970E}" srcOrd="2" destOrd="0" presId="urn:microsoft.com/office/officeart/2005/8/layout/lProcess2"/>
    <dgm:cxn modelId="{526860A1-E4AB-4520-A61F-72EC8E20A197}" type="presParOf" srcId="{26FE5690-1240-40A4-B51D-059055E32168}" destId="{DA71CF12-E5E3-4736-80B5-15805B9F0D02}" srcOrd="1" destOrd="0" presId="urn:microsoft.com/office/officeart/2005/8/layout/lProcess2"/>
    <dgm:cxn modelId="{A20139FF-D945-4472-A0FA-12C4039EA555}" type="presParOf" srcId="{26FE5690-1240-40A4-B51D-059055E32168}" destId="{B8B5A1F6-991C-4D1C-8AAB-0E80AD8D88C4}" srcOrd="2" destOrd="0" presId="urn:microsoft.com/office/officeart/2005/8/layout/lProcess2"/>
    <dgm:cxn modelId="{57929B5C-0051-4FD5-B743-9A8225C92800}" type="presParOf" srcId="{B8B5A1F6-991C-4D1C-8AAB-0E80AD8D88C4}" destId="{B2053586-9376-42D9-9562-FFE9B5B8E46F}" srcOrd="0" destOrd="0" presId="urn:microsoft.com/office/officeart/2005/8/layout/lProcess2"/>
    <dgm:cxn modelId="{752BE0D6-57F7-49BA-A9FC-3B57D93F7226}" type="presParOf" srcId="{B8B5A1F6-991C-4D1C-8AAB-0E80AD8D88C4}" destId="{8B00C7AE-1245-4067-B0AF-EE8D6BFA185D}" srcOrd="1" destOrd="0" presId="urn:microsoft.com/office/officeart/2005/8/layout/lProcess2"/>
    <dgm:cxn modelId="{332E832B-1048-48D7-A5DD-D94D54B432FB}" type="presParOf" srcId="{B8B5A1F6-991C-4D1C-8AAB-0E80AD8D88C4}" destId="{3FC39785-41B2-41F8-90A6-106FFE861A47}" srcOrd="2" destOrd="0" presId="urn:microsoft.com/office/officeart/2005/8/layout/lProcess2"/>
    <dgm:cxn modelId="{CD4FAAC7-FD4A-40F3-9F3E-98EC2E6C0A98}" type="presParOf" srcId="{3FC39785-41B2-41F8-90A6-106FFE861A47}" destId="{719E3855-8726-4700-84D9-9EAFF877AA0F}" srcOrd="0" destOrd="0" presId="urn:microsoft.com/office/officeart/2005/8/layout/lProcess2"/>
    <dgm:cxn modelId="{56AFBD91-2EE2-46E5-8119-551D53948587}" type="presParOf" srcId="{719E3855-8726-4700-84D9-9EAFF877AA0F}" destId="{D854D69F-8438-4F4B-88D5-E2CE3331F67C}" srcOrd="0" destOrd="0" presId="urn:microsoft.com/office/officeart/2005/8/layout/lProcess2"/>
    <dgm:cxn modelId="{AF6D16C8-D917-4035-BE0B-47A2144F1AE2}" type="presParOf" srcId="{719E3855-8726-4700-84D9-9EAFF877AA0F}" destId="{AE049D87-9532-4F74-8993-72FF9A03771B}" srcOrd="1" destOrd="0" presId="urn:microsoft.com/office/officeart/2005/8/layout/lProcess2"/>
    <dgm:cxn modelId="{908030C8-3992-4810-B64A-C8BE2EC70DC3}" type="presParOf" srcId="{719E3855-8726-4700-84D9-9EAFF877AA0F}" destId="{6F691739-8E37-4BDC-A8BB-D244302409DF}" srcOrd="2" destOrd="0" presId="urn:microsoft.com/office/officeart/2005/8/layout/lProcess2"/>
    <dgm:cxn modelId="{F7C8010E-4984-47A4-ACCD-6963A392BBFD}" type="presParOf" srcId="{26FE5690-1240-40A4-B51D-059055E32168}" destId="{AF2EBBD6-1DF0-4778-B3C6-73FA9960C55F}" srcOrd="3" destOrd="0" presId="urn:microsoft.com/office/officeart/2005/8/layout/lProcess2"/>
    <dgm:cxn modelId="{66AEBF2F-1C35-4E8C-9D7E-4D45FC766818}" type="presParOf" srcId="{26FE5690-1240-40A4-B51D-059055E32168}" destId="{FD2F6506-E499-4451-8D48-194D55DABC96}" srcOrd="4" destOrd="0" presId="urn:microsoft.com/office/officeart/2005/8/layout/lProcess2"/>
    <dgm:cxn modelId="{BC646E98-BECD-4D31-944D-CBD2B00AA16C}" type="presParOf" srcId="{FD2F6506-E499-4451-8D48-194D55DABC96}" destId="{C13FC981-859A-4AC5-8648-EC6EDFA3BC04}" srcOrd="0" destOrd="0" presId="urn:microsoft.com/office/officeart/2005/8/layout/lProcess2"/>
    <dgm:cxn modelId="{E0E82ABE-3180-46CE-9B74-A3C8EA46598A}" type="presParOf" srcId="{FD2F6506-E499-4451-8D48-194D55DABC96}" destId="{A148EFC6-41F4-4C7D-A0D6-5CFFC2CEB18E}" srcOrd="1" destOrd="0" presId="urn:microsoft.com/office/officeart/2005/8/layout/lProcess2"/>
    <dgm:cxn modelId="{E80A0BD3-6414-4CEB-B7D5-9BC82EE1131E}" type="presParOf" srcId="{FD2F6506-E499-4451-8D48-194D55DABC96}" destId="{720AB6D3-20C6-4A94-ACAC-516DE116E444}" srcOrd="2" destOrd="0" presId="urn:microsoft.com/office/officeart/2005/8/layout/lProcess2"/>
    <dgm:cxn modelId="{1154154B-71F8-4DF1-B8E6-070EFDA055F1}" type="presParOf" srcId="{720AB6D3-20C6-4A94-ACAC-516DE116E444}" destId="{2861844B-A29D-470E-B557-125927A16435}" srcOrd="0" destOrd="0" presId="urn:microsoft.com/office/officeart/2005/8/layout/lProcess2"/>
    <dgm:cxn modelId="{0EBFD449-1095-44E7-82F6-2DC8F323B2D2}" type="presParOf" srcId="{2861844B-A29D-470E-B557-125927A16435}" destId="{AB72287D-0961-4EF4-99D1-C381AD11AB69}" srcOrd="0" destOrd="0" presId="urn:microsoft.com/office/officeart/2005/8/layout/lProcess2"/>
    <dgm:cxn modelId="{C01C8856-8958-4550-8891-E3F5C50E97F4}" type="presParOf" srcId="{2861844B-A29D-470E-B557-125927A16435}" destId="{C3DB3F17-295F-48B0-B535-CDDF9EA11126}" srcOrd="1" destOrd="0" presId="urn:microsoft.com/office/officeart/2005/8/layout/lProcess2"/>
    <dgm:cxn modelId="{C7A51C21-736E-4B6E-BD38-A27268D19980}" type="presParOf" srcId="{2861844B-A29D-470E-B557-125927A16435}" destId="{46C61B6D-4354-4364-A90B-B30CDF51A585}" srcOrd="2" destOrd="0" presId="urn:microsoft.com/office/officeart/2005/8/layout/lProcess2"/>
    <dgm:cxn modelId="{99C67B80-5C12-47F9-BED1-82DF735ECF24}" type="presParOf" srcId="{26FE5690-1240-40A4-B51D-059055E32168}" destId="{F856905F-8CF8-486D-AFB3-8C4D695004C4}" srcOrd="5" destOrd="0" presId="urn:microsoft.com/office/officeart/2005/8/layout/lProcess2"/>
    <dgm:cxn modelId="{0DD9A2FB-E713-41D1-A384-C58C5E53C69B}" type="presParOf" srcId="{26FE5690-1240-40A4-B51D-059055E32168}" destId="{0BCC0204-79B6-483E-B8E2-34377710D0D9}" srcOrd="6" destOrd="0" presId="urn:microsoft.com/office/officeart/2005/8/layout/lProcess2"/>
    <dgm:cxn modelId="{D4E387E6-7090-4AA8-B79D-1B1708CF5F2F}" type="presParOf" srcId="{0BCC0204-79B6-483E-B8E2-34377710D0D9}" destId="{DB86F49B-E2E3-4F36-9362-4BAC504B77C2}" srcOrd="0" destOrd="0" presId="urn:microsoft.com/office/officeart/2005/8/layout/lProcess2"/>
    <dgm:cxn modelId="{142EF8E3-0D6A-40D0-BEB0-6BB03E32776D}" type="presParOf" srcId="{0BCC0204-79B6-483E-B8E2-34377710D0D9}" destId="{2F4C9801-AFE5-43D2-97B7-E5C22B9F97B7}" srcOrd="1" destOrd="0" presId="urn:microsoft.com/office/officeart/2005/8/layout/lProcess2"/>
    <dgm:cxn modelId="{F6037D0B-0497-419E-881E-BAE8EFC0C0C0}" type="presParOf" srcId="{0BCC0204-79B6-483E-B8E2-34377710D0D9}" destId="{710D1F2C-2D38-4C3F-88D6-D31339EB1CBE}" srcOrd="2" destOrd="0" presId="urn:microsoft.com/office/officeart/2005/8/layout/lProcess2"/>
    <dgm:cxn modelId="{63983C5F-051B-44E8-8495-551B348A5335}" type="presParOf" srcId="{710D1F2C-2D38-4C3F-88D6-D31339EB1CBE}" destId="{6D55F6CE-CEAC-4140-ABE4-C64B325E20A0}" srcOrd="0" destOrd="0" presId="urn:microsoft.com/office/officeart/2005/8/layout/lProcess2"/>
    <dgm:cxn modelId="{F6227517-BF3C-48BD-9755-BA9C7DEF3701}" type="presParOf" srcId="{6D55F6CE-CEAC-4140-ABE4-C64B325E20A0}" destId="{65224E0B-6D5D-477F-977E-CB5CEC1BF019}" srcOrd="0" destOrd="0" presId="urn:microsoft.com/office/officeart/2005/8/layout/lProcess2"/>
    <dgm:cxn modelId="{0A7853A5-1B91-4399-B790-B6C1E521F209}" type="presParOf" srcId="{6D55F6CE-CEAC-4140-ABE4-C64B325E20A0}" destId="{7D2C6425-2D3F-4468-86F8-D8FAE5ACA1DF}" srcOrd="1" destOrd="0" presId="urn:microsoft.com/office/officeart/2005/8/layout/lProcess2"/>
    <dgm:cxn modelId="{4786D23D-4E63-4762-BE0E-A142B244B0F8}" type="presParOf" srcId="{6D55F6CE-CEAC-4140-ABE4-C64B325E20A0}" destId="{236D8698-1D54-43B6-94F0-821B5E46EE90}" srcOrd="2" destOrd="0" presId="urn:microsoft.com/office/officeart/2005/8/layout/lProcess2"/>
    <dgm:cxn modelId="{E4ACC20A-7F4B-437E-BCD2-EBF8DB298BC9}" type="presParOf" srcId="{26FE5690-1240-40A4-B51D-059055E32168}" destId="{45FB90F9-3FBD-452B-B31B-0413548295A5}" srcOrd="7" destOrd="0" presId="urn:microsoft.com/office/officeart/2005/8/layout/lProcess2"/>
    <dgm:cxn modelId="{5E06EC4F-1C97-4BC4-B899-16D28345C6CF}" type="presParOf" srcId="{26FE5690-1240-40A4-B51D-059055E32168}" destId="{2192FFBA-A6F3-4E81-84B3-9AFF065C251C}" srcOrd="8" destOrd="0" presId="urn:microsoft.com/office/officeart/2005/8/layout/lProcess2"/>
    <dgm:cxn modelId="{33C411DC-A7D6-4310-8135-B197BD4A1AAA}" type="presParOf" srcId="{2192FFBA-A6F3-4E81-84B3-9AFF065C251C}" destId="{42C75480-6C1F-4212-87BF-5E8650AF9E95}" srcOrd="0" destOrd="0" presId="urn:microsoft.com/office/officeart/2005/8/layout/lProcess2"/>
    <dgm:cxn modelId="{AC33CE1B-A8CA-49C0-995E-D903FF85C5BC}" type="presParOf" srcId="{2192FFBA-A6F3-4E81-84B3-9AFF065C251C}" destId="{721AB027-9FB0-497D-ACC5-9CFA9655382A}" srcOrd="1" destOrd="0" presId="urn:microsoft.com/office/officeart/2005/8/layout/lProcess2"/>
    <dgm:cxn modelId="{E910A80B-FF31-457B-AECE-45F0E950C6A9}" type="presParOf" srcId="{2192FFBA-A6F3-4E81-84B3-9AFF065C251C}" destId="{EDE09CCD-2617-490A-8787-A4F2B373AB7C}" srcOrd="2" destOrd="0" presId="urn:microsoft.com/office/officeart/2005/8/layout/lProcess2"/>
    <dgm:cxn modelId="{49EE7ABB-916F-453C-B3B3-F5A9CFAC794B}" type="presParOf" srcId="{EDE09CCD-2617-490A-8787-A4F2B373AB7C}" destId="{CEAF1D47-BE94-428A-AA7F-144286AF7AA6}" srcOrd="0" destOrd="0" presId="urn:microsoft.com/office/officeart/2005/8/layout/lProcess2"/>
    <dgm:cxn modelId="{D354AD26-0052-4B81-A145-78610D426EC9}" type="presParOf" srcId="{CEAF1D47-BE94-428A-AA7F-144286AF7AA6}" destId="{B05CE6D5-0213-45DC-8EB2-7EC3C4D822C3}" srcOrd="0" destOrd="0" presId="urn:microsoft.com/office/officeart/2005/8/layout/lProcess2"/>
    <dgm:cxn modelId="{40D1ADDD-B414-4066-BD3A-8EA8150F3CAA}" type="presParOf" srcId="{CEAF1D47-BE94-428A-AA7F-144286AF7AA6}" destId="{C9DE068A-AA18-4759-868E-AE3EA1483A71}" srcOrd="1" destOrd="0" presId="urn:microsoft.com/office/officeart/2005/8/layout/lProcess2"/>
    <dgm:cxn modelId="{180A197D-B812-47C2-BFB5-E747D8F22599}" type="presParOf" srcId="{CEAF1D47-BE94-428A-AA7F-144286AF7AA6}" destId="{1DDA1655-D324-455A-980E-E2605833764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27E653-F9A6-4A3D-9BBD-6C216048868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515C441-A31B-4FDD-8998-852B005C74FB}">
      <dgm:prSet phldrT="[Szöveg]" custT="1"/>
      <dgm:spPr>
        <a:noFill/>
      </dgm:spPr>
      <dgm:t>
        <a:bodyPr/>
        <a:lstStyle/>
        <a:p>
          <a:r>
            <a:rPr lang="hu-HU" sz="1400" b="1" smtClean="0"/>
            <a:t>ELLENŐRZÉS</a:t>
          </a:r>
          <a:endParaRPr lang="hu-HU" sz="1400" b="1"/>
        </a:p>
      </dgm:t>
    </dgm:pt>
    <dgm:pt modelId="{740801F6-00FC-41EB-93B9-3667377AB266}" type="parTrans" cxnId="{BD5E2518-73E1-4C2C-B311-764D03ED9F65}">
      <dgm:prSet/>
      <dgm:spPr/>
      <dgm:t>
        <a:bodyPr/>
        <a:lstStyle/>
        <a:p>
          <a:endParaRPr lang="hu-HU"/>
        </a:p>
      </dgm:t>
    </dgm:pt>
    <dgm:pt modelId="{777110C5-310D-4F45-9961-63935348541D}" type="sibTrans" cxnId="{BD5E2518-73E1-4C2C-B311-764D03ED9F65}">
      <dgm:prSet/>
      <dgm:spPr/>
      <dgm:t>
        <a:bodyPr/>
        <a:lstStyle/>
        <a:p>
          <a:endParaRPr lang="hu-HU"/>
        </a:p>
      </dgm:t>
    </dgm:pt>
    <dgm:pt modelId="{4CE4F79F-84FA-4958-9D87-65C87C7A67D2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600" b="1" smtClean="0">
              <a:solidFill>
                <a:schemeClr val="tx2"/>
              </a:solidFill>
            </a:rPr>
            <a:t>Innovációs járulék</a:t>
          </a:r>
          <a:endParaRPr lang="hu-HU" sz="1600" b="1">
            <a:solidFill>
              <a:schemeClr val="tx2"/>
            </a:solidFill>
          </a:endParaRPr>
        </a:p>
      </dgm:t>
    </dgm:pt>
    <dgm:pt modelId="{6DC4171A-C5BA-44C4-A129-BA5F2A22F17E}" type="parTrans" cxnId="{31C7A71A-6CD0-41F7-8AB4-CF095D0879C0}">
      <dgm:prSet/>
      <dgm:spPr/>
      <dgm:t>
        <a:bodyPr/>
        <a:lstStyle/>
        <a:p>
          <a:endParaRPr lang="hu-HU"/>
        </a:p>
      </dgm:t>
    </dgm:pt>
    <dgm:pt modelId="{1B18DA7C-13B0-454B-B381-C9E658A40557}" type="sibTrans" cxnId="{31C7A71A-6CD0-41F7-8AB4-CF095D0879C0}">
      <dgm:prSet/>
      <dgm:spPr/>
      <dgm:t>
        <a:bodyPr/>
        <a:lstStyle/>
        <a:p>
          <a:endParaRPr lang="hu-HU"/>
        </a:p>
      </dgm:t>
    </dgm:pt>
    <dgm:pt modelId="{855FCB93-F83E-46D8-A554-1DDF303295AB}">
      <dgm:prSet phldrT="[Szöveg]" custT="1"/>
      <dgm:spPr>
        <a:solidFill>
          <a:srgbClr val="009BC1"/>
        </a:solidFill>
      </dgm:spPr>
      <dgm:t>
        <a:bodyPr/>
        <a:lstStyle/>
        <a:p>
          <a:r>
            <a:rPr lang="hu-HU" sz="1600" b="1" smtClean="0">
              <a:solidFill>
                <a:schemeClr val="tx2"/>
              </a:solidFill>
            </a:rPr>
            <a:t>Újszerűség</a:t>
          </a:r>
          <a:endParaRPr lang="hu-HU" sz="1600" b="1">
            <a:solidFill>
              <a:schemeClr val="tx2"/>
            </a:solidFill>
          </a:endParaRPr>
        </a:p>
      </dgm:t>
    </dgm:pt>
    <dgm:pt modelId="{902D9230-4D7E-4B16-A814-91939A83754F}" type="parTrans" cxnId="{CE770690-01ED-481E-A083-5D1BC12C4DE6}">
      <dgm:prSet/>
      <dgm:spPr/>
      <dgm:t>
        <a:bodyPr/>
        <a:lstStyle/>
        <a:p>
          <a:endParaRPr lang="hu-HU"/>
        </a:p>
      </dgm:t>
    </dgm:pt>
    <dgm:pt modelId="{F923D171-3D64-4BC3-AA3E-CAFEB3914858}" type="sibTrans" cxnId="{CE770690-01ED-481E-A083-5D1BC12C4DE6}">
      <dgm:prSet/>
      <dgm:spPr/>
      <dgm:t>
        <a:bodyPr/>
        <a:lstStyle/>
        <a:p>
          <a:endParaRPr lang="hu-HU"/>
        </a:p>
      </dgm:t>
    </dgm:pt>
    <dgm:pt modelId="{8D9E29A1-D99B-49D5-9788-D0B3B46922FD}">
      <dgm:prSet phldrT="[Szöveg]" custT="1"/>
      <dgm:spPr>
        <a:solidFill>
          <a:srgbClr val="49967D"/>
        </a:solidFill>
      </dgm:spPr>
      <dgm:t>
        <a:bodyPr/>
        <a:lstStyle/>
        <a:p>
          <a:r>
            <a:rPr lang="hu-HU" sz="1600" b="1" smtClean="0">
              <a:solidFill>
                <a:schemeClr val="tx2"/>
              </a:solidFill>
            </a:rPr>
            <a:t>Költségnyil-vántartás</a:t>
          </a:r>
          <a:endParaRPr lang="hu-HU" sz="1600" b="1">
            <a:solidFill>
              <a:schemeClr val="tx2"/>
            </a:solidFill>
          </a:endParaRPr>
        </a:p>
      </dgm:t>
    </dgm:pt>
    <dgm:pt modelId="{D7AC4A42-D68B-4902-9315-4D1E1F02C777}" type="parTrans" cxnId="{EF63FBEA-F95B-4B1D-87E4-088B5C112593}">
      <dgm:prSet/>
      <dgm:spPr/>
      <dgm:t>
        <a:bodyPr/>
        <a:lstStyle/>
        <a:p>
          <a:endParaRPr lang="hu-HU"/>
        </a:p>
      </dgm:t>
    </dgm:pt>
    <dgm:pt modelId="{255811C3-E331-471A-A1CA-D341A21D16D7}" type="sibTrans" cxnId="{EF63FBEA-F95B-4B1D-87E4-088B5C112593}">
      <dgm:prSet/>
      <dgm:spPr/>
      <dgm:t>
        <a:bodyPr/>
        <a:lstStyle/>
        <a:p>
          <a:endParaRPr lang="hu-HU"/>
        </a:p>
      </dgm:t>
    </dgm:pt>
    <dgm:pt modelId="{C1447483-010D-4B18-96B6-259F7E0EDD63}">
      <dgm:prSet phldrT="[Szöveg]" custT="1"/>
      <dgm:spPr>
        <a:solidFill>
          <a:srgbClr val="97BE0C"/>
        </a:solidFill>
      </dgm:spPr>
      <dgm:t>
        <a:bodyPr/>
        <a:lstStyle/>
        <a:p>
          <a:r>
            <a:rPr lang="hu-HU" sz="1600" b="1" smtClean="0">
              <a:solidFill>
                <a:schemeClr val="tx2"/>
              </a:solidFill>
            </a:rPr>
            <a:t>Dokumen-táció</a:t>
          </a:r>
          <a:endParaRPr lang="hu-HU" sz="1600" b="1">
            <a:solidFill>
              <a:schemeClr val="tx2"/>
            </a:solidFill>
          </a:endParaRPr>
        </a:p>
      </dgm:t>
    </dgm:pt>
    <dgm:pt modelId="{921CE352-7004-48FE-9731-1A30B7182816}" type="parTrans" cxnId="{E78B7144-71AA-4FFC-A452-33019BFF61C0}">
      <dgm:prSet/>
      <dgm:spPr/>
      <dgm:t>
        <a:bodyPr/>
        <a:lstStyle/>
        <a:p>
          <a:endParaRPr lang="hu-HU"/>
        </a:p>
      </dgm:t>
    </dgm:pt>
    <dgm:pt modelId="{FA026DD4-565B-424A-A31E-07FBA3120010}" type="sibTrans" cxnId="{E78B7144-71AA-4FFC-A452-33019BFF61C0}">
      <dgm:prSet/>
      <dgm:spPr/>
      <dgm:t>
        <a:bodyPr/>
        <a:lstStyle/>
        <a:p>
          <a:endParaRPr lang="hu-HU"/>
        </a:p>
      </dgm:t>
    </dgm:pt>
    <dgm:pt modelId="{F3B03278-EAE7-4543-96BE-58815FBBA54A}">
      <dgm:prSet phldrT="[Szöveg]" custT="1"/>
      <dgm:spPr>
        <a:solidFill>
          <a:srgbClr val="104377"/>
        </a:solidFill>
      </dgm:spPr>
      <dgm:t>
        <a:bodyPr/>
        <a:lstStyle/>
        <a:p>
          <a:r>
            <a:rPr lang="hu-HU" sz="1600" b="1" smtClean="0">
              <a:solidFill>
                <a:schemeClr val="tx2"/>
              </a:solidFill>
            </a:rPr>
            <a:t>SZTNH</a:t>
          </a:r>
          <a:endParaRPr lang="hu-HU" sz="1600" b="1">
            <a:solidFill>
              <a:schemeClr val="tx2"/>
            </a:solidFill>
          </a:endParaRPr>
        </a:p>
      </dgm:t>
    </dgm:pt>
    <dgm:pt modelId="{F529EB75-A1CD-4108-A3F3-DFFF176B6A3E}" type="parTrans" cxnId="{E8BCB2AD-2C5D-4FF2-98F7-A16A58C62DB5}">
      <dgm:prSet/>
      <dgm:spPr/>
      <dgm:t>
        <a:bodyPr/>
        <a:lstStyle/>
        <a:p>
          <a:endParaRPr lang="hu-HU"/>
        </a:p>
      </dgm:t>
    </dgm:pt>
    <dgm:pt modelId="{CBFE8056-F1AA-493F-A099-D69F8F4847C4}" type="sibTrans" cxnId="{E8BCB2AD-2C5D-4FF2-98F7-A16A58C62DB5}">
      <dgm:prSet/>
      <dgm:spPr/>
      <dgm:t>
        <a:bodyPr/>
        <a:lstStyle/>
        <a:p>
          <a:endParaRPr lang="hu-HU"/>
        </a:p>
      </dgm:t>
    </dgm:pt>
    <dgm:pt modelId="{F43DE59B-24C1-4D96-94AC-DA4904A85AD3}" type="pres">
      <dgm:prSet presAssocID="{6527E653-F9A6-4A3D-9BBD-6C216048868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844F1E9-04B0-4E44-B528-54BC9F2450CB}" type="pres">
      <dgm:prSet presAssocID="{8515C441-A31B-4FDD-8998-852B005C74FB}" presName="centerShape" presStyleLbl="node0" presStyleIdx="0" presStyleCnt="1" custScaleX="109608" custScaleY="109608"/>
      <dgm:spPr/>
      <dgm:t>
        <a:bodyPr/>
        <a:lstStyle/>
        <a:p>
          <a:endParaRPr lang="hu-HU"/>
        </a:p>
      </dgm:t>
    </dgm:pt>
    <dgm:pt modelId="{3CCECE75-1D55-45AB-BCDB-14B6AB8D447E}" type="pres">
      <dgm:prSet presAssocID="{6DC4171A-C5BA-44C4-A129-BA5F2A22F17E}" presName="Name9" presStyleLbl="parChTrans1D2" presStyleIdx="0" presStyleCnt="5"/>
      <dgm:spPr/>
      <dgm:t>
        <a:bodyPr/>
        <a:lstStyle/>
        <a:p>
          <a:endParaRPr lang="hu-HU"/>
        </a:p>
      </dgm:t>
    </dgm:pt>
    <dgm:pt modelId="{D6AE9C15-1725-45E8-A3F7-99E44FC7CD7A}" type="pres">
      <dgm:prSet presAssocID="{6DC4171A-C5BA-44C4-A129-BA5F2A22F17E}" presName="connTx" presStyleLbl="parChTrans1D2" presStyleIdx="0" presStyleCnt="5"/>
      <dgm:spPr/>
      <dgm:t>
        <a:bodyPr/>
        <a:lstStyle/>
        <a:p>
          <a:endParaRPr lang="hu-HU"/>
        </a:p>
      </dgm:t>
    </dgm:pt>
    <dgm:pt modelId="{59294355-B165-46E0-B4CC-09FEA2BB55BE}" type="pres">
      <dgm:prSet presAssocID="{4CE4F79F-84FA-4958-9D87-65C87C7A67D2}" presName="node" presStyleLbl="node1" presStyleIdx="0" presStyleCnt="5" custScaleX="109608" custScaleY="1096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BEF7AF-D296-4AA3-81AD-9C70E1B49560}" type="pres">
      <dgm:prSet presAssocID="{902D9230-4D7E-4B16-A814-91939A83754F}" presName="Name9" presStyleLbl="parChTrans1D2" presStyleIdx="1" presStyleCnt="5"/>
      <dgm:spPr/>
      <dgm:t>
        <a:bodyPr/>
        <a:lstStyle/>
        <a:p>
          <a:endParaRPr lang="hu-HU"/>
        </a:p>
      </dgm:t>
    </dgm:pt>
    <dgm:pt modelId="{ADC77C26-03CF-4CF8-9DC3-A79853154211}" type="pres">
      <dgm:prSet presAssocID="{902D9230-4D7E-4B16-A814-91939A83754F}" presName="connTx" presStyleLbl="parChTrans1D2" presStyleIdx="1" presStyleCnt="5"/>
      <dgm:spPr/>
      <dgm:t>
        <a:bodyPr/>
        <a:lstStyle/>
        <a:p>
          <a:endParaRPr lang="hu-HU"/>
        </a:p>
      </dgm:t>
    </dgm:pt>
    <dgm:pt modelId="{5F74858E-2D46-4082-B193-EFB5C46951D0}" type="pres">
      <dgm:prSet presAssocID="{855FCB93-F83E-46D8-A554-1DDF303295AB}" presName="node" presStyleLbl="node1" presStyleIdx="1" presStyleCnt="5" custScaleX="109608" custScaleY="1096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D7F20E-2709-4FF2-8C8A-8B08FC244FCC}" type="pres">
      <dgm:prSet presAssocID="{D7AC4A42-D68B-4902-9315-4D1E1F02C777}" presName="Name9" presStyleLbl="parChTrans1D2" presStyleIdx="2" presStyleCnt="5"/>
      <dgm:spPr/>
      <dgm:t>
        <a:bodyPr/>
        <a:lstStyle/>
        <a:p>
          <a:endParaRPr lang="hu-HU"/>
        </a:p>
      </dgm:t>
    </dgm:pt>
    <dgm:pt modelId="{CF2603AE-BA35-466E-A934-847EBAC2159C}" type="pres">
      <dgm:prSet presAssocID="{D7AC4A42-D68B-4902-9315-4D1E1F02C777}" presName="connTx" presStyleLbl="parChTrans1D2" presStyleIdx="2" presStyleCnt="5"/>
      <dgm:spPr/>
      <dgm:t>
        <a:bodyPr/>
        <a:lstStyle/>
        <a:p>
          <a:endParaRPr lang="hu-HU"/>
        </a:p>
      </dgm:t>
    </dgm:pt>
    <dgm:pt modelId="{4CAF6A62-9034-4728-8CBC-4292299B9061}" type="pres">
      <dgm:prSet presAssocID="{8D9E29A1-D99B-49D5-9788-D0B3B46922FD}" presName="node" presStyleLbl="node1" presStyleIdx="2" presStyleCnt="5" custScaleX="109608" custScaleY="1096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37EEC2-5D2B-443F-B607-5194C7F8E33F}" type="pres">
      <dgm:prSet presAssocID="{921CE352-7004-48FE-9731-1A30B7182816}" presName="Name9" presStyleLbl="parChTrans1D2" presStyleIdx="3" presStyleCnt="5"/>
      <dgm:spPr/>
      <dgm:t>
        <a:bodyPr/>
        <a:lstStyle/>
        <a:p>
          <a:endParaRPr lang="hu-HU"/>
        </a:p>
      </dgm:t>
    </dgm:pt>
    <dgm:pt modelId="{D4507252-7112-4741-AFE3-6A2C8CA1797E}" type="pres">
      <dgm:prSet presAssocID="{921CE352-7004-48FE-9731-1A30B7182816}" presName="connTx" presStyleLbl="parChTrans1D2" presStyleIdx="3" presStyleCnt="5"/>
      <dgm:spPr/>
      <dgm:t>
        <a:bodyPr/>
        <a:lstStyle/>
        <a:p>
          <a:endParaRPr lang="hu-HU"/>
        </a:p>
      </dgm:t>
    </dgm:pt>
    <dgm:pt modelId="{5167EA35-E963-4B03-9131-C3B597037C8D}" type="pres">
      <dgm:prSet presAssocID="{C1447483-010D-4B18-96B6-259F7E0EDD63}" presName="node" presStyleLbl="node1" presStyleIdx="3" presStyleCnt="5" custScaleX="109608" custScaleY="1096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32DFD3-46FF-45BE-9958-FE4FC6F106D4}" type="pres">
      <dgm:prSet presAssocID="{F529EB75-A1CD-4108-A3F3-DFFF176B6A3E}" presName="Name9" presStyleLbl="parChTrans1D2" presStyleIdx="4" presStyleCnt="5"/>
      <dgm:spPr/>
      <dgm:t>
        <a:bodyPr/>
        <a:lstStyle/>
        <a:p>
          <a:endParaRPr lang="hu-HU"/>
        </a:p>
      </dgm:t>
    </dgm:pt>
    <dgm:pt modelId="{FACA667F-F2FA-498A-BE5D-94BAC11FA82E}" type="pres">
      <dgm:prSet presAssocID="{F529EB75-A1CD-4108-A3F3-DFFF176B6A3E}" presName="connTx" presStyleLbl="parChTrans1D2" presStyleIdx="4" presStyleCnt="5"/>
      <dgm:spPr/>
      <dgm:t>
        <a:bodyPr/>
        <a:lstStyle/>
        <a:p>
          <a:endParaRPr lang="hu-HU"/>
        </a:p>
      </dgm:t>
    </dgm:pt>
    <dgm:pt modelId="{4BFE2011-A282-4F4A-96B6-52E66299D580}" type="pres">
      <dgm:prSet presAssocID="{F3B03278-EAE7-4543-96BE-58815FBBA54A}" presName="node" presStyleLbl="node1" presStyleIdx="4" presStyleCnt="5" custScaleX="109608" custScaleY="1096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23AEB4B-4746-4AB4-B9E4-FA9F2F192916}" type="presOf" srcId="{6DC4171A-C5BA-44C4-A129-BA5F2A22F17E}" destId="{D6AE9C15-1725-45E8-A3F7-99E44FC7CD7A}" srcOrd="1" destOrd="0" presId="urn:microsoft.com/office/officeart/2005/8/layout/radial1"/>
    <dgm:cxn modelId="{B2E50355-DE4A-4A48-9092-3BD8C40E5018}" type="presOf" srcId="{F3B03278-EAE7-4543-96BE-58815FBBA54A}" destId="{4BFE2011-A282-4F4A-96B6-52E66299D580}" srcOrd="0" destOrd="0" presId="urn:microsoft.com/office/officeart/2005/8/layout/radial1"/>
    <dgm:cxn modelId="{45642FCD-65C1-4D3F-B3A7-56E5E38851C8}" type="presOf" srcId="{921CE352-7004-48FE-9731-1A30B7182816}" destId="{D4507252-7112-4741-AFE3-6A2C8CA1797E}" srcOrd="1" destOrd="0" presId="urn:microsoft.com/office/officeart/2005/8/layout/radial1"/>
    <dgm:cxn modelId="{984B0111-BF5E-4C76-873D-A4CBD28DA4EC}" type="presOf" srcId="{F529EB75-A1CD-4108-A3F3-DFFF176B6A3E}" destId="{7632DFD3-46FF-45BE-9958-FE4FC6F106D4}" srcOrd="0" destOrd="0" presId="urn:microsoft.com/office/officeart/2005/8/layout/radial1"/>
    <dgm:cxn modelId="{E8BCB2AD-2C5D-4FF2-98F7-A16A58C62DB5}" srcId="{8515C441-A31B-4FDD-8998-852B005C74FB}" destId="{F3B03278-EAE7-4543-96BE-58815FBBA54A}" srcOrd="4" destOrd="0" parTransId="{F529EB75-A1CD-4108-A3F3-DFFF176B6A3E}" sibTransId="{CBFE8056-F1AA-493F-A099-D69F8F4847C4}"/>
    <dgm:cxn modelId="{9624831F-86F3-447E-BC52-5DE2AB050EE1}" type="presOf" srcId="{F529EB75-A1CD-4108-A3F3-DFFF176B6A3E}" destId="{FACA667F-F2FA-498A-BE5D-94BAC11FA82E}" srcOrd="1" destOrd="0" presId="urn:microsoft.com/office/officeart/2005/8/layout/radial1"/>
    <dgm:cxn modelId="{8E6A33AE-4775-462A-9906-695B217E6175}" type="presOf" srcId="{D7AC4A42-D68B-4902-9315-4D1E1F02C777}" destId="{CF2603AE-BA35-466E-A934-847EBAC2159C}" srcOrd="1" destOrd="0" presId="urn:microsoft.com/office/officeart/2005/8/layout/radial1"/>
    <dgm:cxn modelId="{73C81BE1-03D2-46B0-A760-E4317FAB289C}" type="presOf" srcId="{D7AC4A42-D68B-4902-9315-4D1E1F02C777}" destId="{09D7F20E-2709-4FF2-8C8A-8B08FC244FCC}" srcOrd="0" destOrd="0" presId="urn:microsoft.com/office/officeart/2005/8/layout/radial1"/>
    <dgm:cxn modelId="{57D9A7D6-709A-42A4-BC91-08BE5039F9F6}" type="presOf" srcId="{8515C441-A31B-4FDD-8998-852B005C74FB}" destId="{3844F1E9-04B0-4E44-B528-54BC9F2450CB}" srcOrd="0" destOrd="0" presId="urn:microsoft.com/office/officeart/2005/8/layout/radial1"/>
    <dgm:cxn modelId="{31C7A71A-6CD0-41F7-8AB4-CF095D0879C0}" srcId="{8515C441-A31B-4FDD-8998-852B005C74FB}" destId="{4CE4F79F-84FA-4958-9D87-65C87C7A67D2}" srcOrd="0" destOrd="0" parTransId="{6DC4171A-C5BA-44C4-A129-BA5F2A22F17E}" sibTransId="{1B18DA7C-13B0-454B-B381-C9E658A40557}"/>
    <dgm:cxn modelId="{E78B7144-71AA-4FFC-A452-33019BFF61C0}" srcId="{8515C441-A31B-4FDD-8998-852B005C74FB}" destId="{C1447483-010D-4B18-96B6-259F7E0EDD63}" srcOrd="3" destOrd="0" parTransId="{921CE352-7004-48FE-9731-1A30B7182816}" sibTransId="{FA026DD4-565B-424A-A31E-07FBA3120010}"/>
    <dgm:cxn modelId="{3A42F136-766F-4FE3-8DEF-A72F7E6BB686}" type="presOf" srcId="{6DC4171A-C5BA-44C4-A129-BA5F2A22F17E}" destId="{3CCECE75-1D55-45AB-BCDB-14B6AB8D447E}" srcOrd="0" destOrd="0" presId="urn:microsoft.com/office/officeart/2005/8/layout/radial1"/>
    <dgm:cxn modelId="{7E1B95B7-93BE-4990-A40C-8C9A850D2C17}" type="presOf" srcId="{4CE4F79F-84FA-4958-9D87-65C87C7A67D2}" destId="{59294355-B165-46E0-B4CC-09FEA2BB55BE}" srcOrd="0" destOrd="0" presId="urn:microsoft.com/office/officeart/2005/8/layout/radial1"/>
    <dgm:cxn modelId="{915BDF0C-269C-44FB-82B6-7623084EB68B}" type="presOf" srcId="{855FCB93-F83E-46D8-A554-1DDF303295AB}" destId="{5F74858E-2D46-4082-B193-EFB5C46951D0}" srcOrd="0" destOrd="0" presId="urn:microsoft.com/office/officeart/2005/8/layout/radial1"/>
    <dgm:cxn modelId="{BD5E2518-73E1-4C2C-B311-764D03ED9F65}" srcId="{6527E653-F9A6-4A3D-9BBD-6C216048868D}" destId="{8515C441-A31B-4FDD-8998-852B005C74FB}" srcOrd="0" destOrd="0" parTransId="{740801F6-00FC-41EB-93B9-3667377AB266}" sibTransId="{777110C5-310D-4F45-9961-63935348541D}"/>
    <dgm:cxn modelId="{377D7469-4D4B-405F-9224-A030A90B0CFF}" type="presOf" srcId="{C1447483-010D-4B18-96B6-259F7E0EDD63}" destId="{5167EA35-E963-4B03-9131-C3B597037C8D}" srcOrd="0" destOrd="0" presId="urn:microsoft.com/office/officeart/2005/8/layout/radial1"/>
    <dgm:cxn modelId="{EF63FBEA-F95B-4B1D-87E4-088B5C112593}" srcId="{8515C441-A31B-4FDD-8998-852B005C74FB}" destId="{8D9E29A1-D99B-49D5-9788-D0B3B46922FD}" srcOrd="2" destOrd="0" parTransId="{D7AC4A42-D68B-4902-9315-4D1E1F02C777}" sibTransId="{255811C3-E331-471A-A1CA-D341A21D16D7}"/>
    <dgm:cxn modelId="{C657B4F6-5E3D-4664-9567-083BB2074698}" type="presOf" srcId="{902D9230-4D7E-4B16-A814-91939A83754F}" destId="{ADC77C26-03CF-4CF8-9DC3-A79853154211}" srcOrd="1" destOrd="0" presId="urn:microsoft.com/office/officeart/2005/8/layout/radial1"/>
    <dgm:cxn modelId="{2EA14F29-1C29-4A64-85C1-3165F0B3E937}" type="presOf" srcId="{902D9230-4D7E-4B16-A814-91939A83754F}" destId="{85BEF7AF-D296-4AA3-81AD-9C70E1B49560}" srcOrd="0" destOrd="0" presId="urn:microsoft.com/office/officeart/2005/8/layout/radial1"/>
    <dgm:cxn modelId="{CE770690-01ED-481E-A083-5D1BC12C4DE6}" srcId="{8515C441-A31B-4FDD-8998-852B005C74FB}" destId="{855FCB93-F83E-46D8-A554-1DDF303295AB}" srcOrd="1" destOrd="0" parTransId="{902D9230-4D7E-4B16-A814-91939A83754F}" sibTransId="{F923D171-3D64-4BC3-AA3E-CAFEB3914858}"/>
    <dgm:cxn modelId="{FA2B05C7-F926-47AB-842B-3036A1BE972B}" type="presOf" srcId="{8D9E29A1-D99B-49D5-9788-D0B3B46922FD}" destId="{4CAF6A62-9034-4728-8CBC-4292299B9061}" srcOrd="0" destOrd="0" presId="urn:microsoft.com/office/officeart/2005/8/layout/radial1"/>
    <dgm:cxn modelId="{79380F52-15D0-4198-B0A8-4F235343AD8C}" type="presOf" srcId="{921CE352-7004-48FE-9731-1A30B7182816}" destId="{3F37EEC2-5D2B-443F-B607-5194C7F8E33F}" srcOrd="0" destOrd="0" presId="urn:microsoft.com/office/officeart/2005/8/layout/radial1"/>
    <dgm:cxn modelId="{66F5D481-237C-43C9-A5F2-EA3B5CF399D0}" type="presOf" srcId="{6527E653-F9A6-4A3D-9BBD-6C216048868D}" destId="{F43DE59B-24C1-4D96-94AC-DA4904A85AD3}" srcOrd="0" destOrd="0" presId="urn:microsoft.com/office/officeart/2005/8/layout/radial1"/>
    <dgm:cxn modelId="{CAC2E4B6-C6E0-4D2A-8E24-3624E74D98F2}" type="presParOf" srcId="{F43DE59B-24C1-4D96-94AC-DA4904A85AD3}" destId="{3844F1E9-04B0-4E44-B528-54BC9F2450CB}" srcOrd="0" destOrd="0" presId="urn:microsoft.com/office/officeart/2005/8/layout/radial1"/>
    <dgm:cxn modelId="{73F20A78-E46D-4269-854E-C3B7BD30DCCE}" type="presParOf" srcId="{F43DE59B-24C1-4D96-94AC-DA4904A85AD3}" destId="{3CCECE75-1D55-45AB-BCDB-14B6AB8D447E}" srcOrd="1" destOrd="0" presId="urn:microsoft.com/office/officeart/2005/8/layout/radial1"/>
    <dgm:cxn modelId="{00C4B142-4F3D-4825-B15A-6055FDEAE392}" type="presParOf" srcId="{3CCECE75-1D55-45AB-BCDB-14B6AB8D447E}" destId="{D6AE9C15-1725-45E8-A3F7-99E44FC7CD7A}" srcOrd="0" destOrd="0" presId="urn:microsoft.com/office/officeart/2005/8/layout/radial1"/>
    <dgm:cxn modelId="{A6255A65-3432-4D96-A747-3B3A52894258}" type="presParOf" srcId="{F43DE59B-24C1-4D96-94AC-DA4904A85AD3}" destId="{59294355-B165-46E0-B4CC-09FEA2BB55BE}" srcOrd="2" destOrd="0" presId="urn:microsoft.com/office/officeart/2005/8/layout/radial1"/>
    <dgm:cxn modelId="{0C123E91-6322-495F-893F-FABA3DF72AEB}" type="presParOf" srcId="{F43DE59B-24C1-4D96-94AC-DA4904A85AD3}" destId="{85BEF7AF-D296-4AA3-81AD-9C70E1B49560}" srcOrd="3" destOrd="0" presId="urn:microsoft.com/office/officeart/2005/8/layout/radial1"/>
    <dgm:cxn modelId="{74F96697-50F7-4AA5-9AC3-7B26DB8B74A3}" type="presParOf" srcId="{85BEF7AF-D296-4AA3-81AD-9C70E1B49560}" destId="{ADC77C26-03CF-4CF8-9DC3-A79853154211}" srcOrd="0" destOrd="0" presId="urn:microsoft.com/office/officeart/2005/8/layout/radial1"/>
    <dgm:cxn modelId="{E0125B45-84C1-4288-B2D8-D3585266E519}" type="presParOf" srcId="{F43DE59B-24C1-4D96-94AC-DA4904A85AD3}" destId="{5F74858E-2D46-4082-B193-EFB5C46951D0}" srcOrd="4" destOrd="0" presId="urn:microsoft.com/office/officeart/2005/8/layout/radial1"/>
    <dgm:cxn modelId="{E594FF2F-DE33-4498-94C1-1A47B163BA5C}" type="presParOf" srcId="{F43DE59B-24C1-4D96-94AC-DA4904A85AD3}" destId="{09D7F20E-2709-4FF2-8C8A-8B08FC244FCC}" srcOrd="5" destOrd="0" presId="urn:microsoft.com/office/officeart/2005/8/layout/radial1"/>
    <dgm:cxn modelId="{9076871E-FEB3-4E9D-A2BE-4D55835AD6F9}" type="presParOf" srcId="{09D7F20E-2709-4FF2-8C8A-8B08FC244FCC}" destId="{CF2603AE-BA35-466E-A934-847EBAC2159C}" srcOrd="0" destOrd="0" presId="urn:microsoft.com/office/officeart/2005/8/layout/radial1"/>
    <dgm:cxn modelId="{1F6BA7BE-818F-4E29-BCF4-998D9B198151}" type="presParOf" srcId="{F43DE59B-24C1-4D96-94AC-DA4904A85AD3}" destId="{4CAF6A62-9034-4728-8CBC-4292299B9061}" srcOrd="6" destOrd="0" presId="urn:microsoft.com/office/officeart/2005/8/layout/radial1"/>
    <dgm:cxn modelId="{DC81CBD6-9CA8-451B-9D7A-28BB099AAF21}" type="presParOf" srcId="{F43DE59B-24C1-4D96-94AC-DA4904A85AD3}" destId="{3F37EEC2-5D2B-443F-B607-5194C7F8E33F}" srcOrd="7" destOrd="0" presId="urn:microsoft.com/office/officeart/2005/8/layout/radial1"/>
    <dgm:cxn modelId="{43266A63-9ECC-4761-B1D5-C2562FC89EE7}" type="presParOf" srcId="{3F37EEC2-5D2B-443F-B607-5194C7F8E33F}" destId="{D4507252-7112-4741-AFE3-6A2C8CA1797E}" srcOrd="0" destOrd="0" presId="urn:microsoft.com/office/officeart/2005/8/layout/radial1"/>
    <dgm:cxn modelId="{903EAEE6-C2C5-4148-9AE2-331499CAEF30}" type="presParOf" srcId="{F43DE59B-24C1-4D96-94AC-DA4904A85AD3}" destId="{5167EA35-E963-4B03-9131-C3B597037C8D}" srcOrd="8" destOrd="0" presId="urn:microsoft.com/office/officeart/2005/8/layout/radial1"/>
    <dgm:cxn modelId="{BF282345-0C48-4A77-AF48-0B3C14B03BCD}" type="presParOf" srcId="{F43DE59B-24C1-4D96-94AC-DA4904A85AD3}" destId="{7632DFD3-46FF-45BE-9958-FE4FC6F106D4}" srcOrd="9" destOrd="0" presId="urn:microsoft.com/office/officeart/2005/8/layout/radial1"/>
    <dgm:cxn modelId="{CB645406-C7F2-448D-A462-0529C66E54B2}" type="presParOf" srcId="{7632DFD3-46FF-45BE-9958-FE4FC6F106D4}" destId="{FACA667F-F2FA-498A-BE5D-94BAC11FA82E}" srcOrd="0" destOrd="0" presId="urn:microsoft.com/office/officeart/2005/8/layout/radial1"/>
    <dgm:cxn modelId="{88E98067-E245-482B-B205-816753C79632}" type="presParOf" srcId="{F43DE59B-24C1-4D96-94AC-DA4904A85AD3}" destId="{4BFE2011-A282-4F4A-96B6-52E66299D58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5B9E9D-8C61-4DED-92FF-A49D8FF9116A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ED48EFE-3BD7-41B8-AB01-EF91D204F3D6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400" b="1" smtClean="0">
              <a:solidFill>
                <a:schemeClr val="tx2"/>
              </a:solidFill>
            </a:rPr>
            <a:t>Korai projekt azonosítás</a:t>
          </a:r>
          <a:endParaRPr lang="hu-HU" sz="1400" b="1">
            <a:solidFill>
              <a:schemeClr val="tx2"/>
            </a:solidFill>
          </a:endParaRPr>
        </a:p>
      </dgm:t>
    </dgm:pt>
    <dgm:pt modelId="{8081F245-427D-4D5A-967E-BD41E2402347}" type="parTrans" cxnId="{458C05B0-6696-4A14-85A1-ABDF357059A4}">
      <dgm:prSet/>
      <dgm:spPr/>
      <dgm:t>
        <a:bodyPr/>
        <a:lstStyle/>
        <a:p>
          <a:endParaRPr lang="hu-HU"/>
        </a:p>
      </dgm:t>
    </dgm:pt>
    <dgm:pt modelId="{3F271869-31DD-424F-8163-92782AF258E0}" type="sibTrans" cxnId="{458C05B0-6696-4A14-85A1-ABDF357059A4}">
      <dgm:prSet/>
      <dgm:spPr/>
      <dgm:t>
        <a:bodyPr/>
        <a:lstStyle/>
        <a:p>
          <a:endParaRPr lang="hu-HU"/>
        </a:p>
      </dgm:t>
    </dgm:pt>
    <dgm:pt modelId="{3D2EA88F-0D89-4D47-A5A2-9397871C62A5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400" b="1" smtClean="0">
              <a:solidFill>
                <a:schemeClr val="tx2"/>
              </a:solidFill>
            </a:rPr>
            <a:t>Időnapló bejegyzés az azonosított tevékenységek-ről</a:t>
          </a:r>
          <a:endParaRPr lang="hu-HU" sz="1400" b="1">
            <a:solidFill>
              <a:schemeClr val="tx2"/>
            </a:solidFill>
          </a:endParaRPr>
        </a:p>
      </dgm:t>
    </dgm:pt>
    <dgm:pt modelId="{9F9FCC75-F6A7-46FA-A95D-9643685EE24A}" type="parTrans" cxnId="{CE602C1D-09E1-40EB-A274-58D46ED50FDE}">
      <dgm:prSet/>
      <dgm:spPr/>
      <dgm:t>
        <a:bodyPr/>
        <a:lstStyle/>
        <a:p>
          <a:endParaRPr lang="hu-HU"/>
        </a:p>
      </dgm:t>
    </dgm:pt>
    <dgm:pt modelId="{5205B88A-51D6-4360-9870-4EE3748D7438}" type="sibTrans" cxnId="{CE602C1D-09E1-40EB-A274-58D46ED50FDE}">
      <dgm:prSet/>
      <dgm:spPr/>
      <dgm:t>
        <a:bodyPr/>
        <a:lstStyle/>
        <a:p>
          <a:endParaRPr lang="hu-HU"/>
        </a:p>
      </dgm:t>
    </dgm:pt>
    <dgm:pt modelId="{74B8A125-CA7D-47BE-B4AD-38207BC23F4B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400" b="1" smtClean="0">
              <a:solidFill>
                <a:schemeClr val="tx2"/>
              </a:solidFill>
            </a:rPr>
            <a:t>Dokumentumok folyamatos gyűjtése dedikált K+F mappába</a:t>
          </a:r>
          <a:endParaRPr lang="hu-HU" sz="1400" b="1">
            <a:solidFill>
              <a:schemeClr val="tx2"/>
            </a:solidFill>
          </a:endParaRPr>
        </a:p>
      </dgm:t>
    </dgm:pt>
    <dgm:pt modelId="{B18B7FDE-38B8-4543-8F10-EF02ACF81918}" type="parTrans" cxnId="{65C1896D-7133-4122-BC68-3570497806CA}">
      <dgm:prSet/>
      <dgm:spPr/>
      <dgm:t>
        <a:bodyPr/>
        <a:lstStyle/>
        <a:p>
          <a:endParaRPr lang="hu-HU"/>
        </a:p>
      </dgm:t>
    </dgm:pt>
    <dgm:pt modelId="{B7158413-9431-44C7-8FD1-B32C48EACDF1}" type="sibTrans" cxnId="{65C1896D-7133-4122-BC68-3570497806CA}">
      <dgm:prSet/>
      <dgm:spPr/>
      <dgm:t>
        <a:bodyPr/>
        <a:lstStyle/>
        <a:p>
          <a:endParaRPr lang="hu-HU"/>
        </a:p>
      </dgm:t>
    </dgm:pt>
    <dgm:pt modelId="{8FE63C38-D548-44A9-A10C-7A8143DD5807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400" b="1" smtClean="0">
              <a:solidFill>
                <a:schemeClr val="tx2"/>
              </a:solidFill>
            </a:rPr>
            <a:t>K+F tevékenységek és projekttervek folyamatos áttekintése</a:t>
          </a:r>
          <a:endParaRPr lang="hu-HU" sz="1400" b="1">
            <a:solidFill>
              <a:schemeClr val="tx2"/>
            </a:solidFill>
          </a:endParaRPr>
        </a:p>
      </dgm:t>
    </dgm:pt>
    <dgm:pt modelId="{87E39503-1F9B-4248-B0A6-A2DA0648EB38}" type="parTrans" cxnId="{8D11A15F-28C8-4651-B684-27C215DB7165}">
      <dgm:prSet/>
      <dgm:spPr/>
      <dgm:t>
        <a:bodyPr/>
        <a:lstStyle/>
        <a:p>
          <a:endParaRPr lang="hu-HU"/>
        </a:p>
      </dgm:t>
    </dgm:pt>
    <dgm:pt modelId="{25E69DB3-B431-4B62-9D96-F659BAE811DD}" type="sibTrans" cxnId="{8D11A15F-28C8-4651-B684-27C215DB7165}">
      <dgm:prSet/>
      <dgm:spPr/>
      <dgm:t>
        <a:bodyPr/>
        <a:lstStyle/>
        <a:p>
          <a:endParaRPr lang="hu-HU"/>
        </a:p>
      </dgm:t>
    </dgm:pt>
    <dgm:pt modelId="{5934C9A5-0692-444B-B89A-2014CBB61A9C}">
      <dgm:prSet phldrT="[Szöveg]" custT="1"/>
      <dgm:spPr>
        <a:solidFill>
          <a:srgbClr val="E95E3F"/>
        </a:solidFill>
      </dgm:spPr>
      <dgm:t>
        <a:bodyPr/>
        <a:lstStyle/>
        <a:p>
          <a:r>
            <a:rPr lang="hu-HU" sz="1400" b="1" smtClean="0">
              <a:solidFill>
                <a:schemeClr val="tx2"/>
              </a:solidFill>
            </a:rPr>
            <a:t>K+F projektek megfelelő alátámasztása</a:t>
          </a:r>
          <a:endParaRPr lang="hu-HU" sz="1400" b="1">
            <a:solidFill>
              <a:schemeClr val="tx2"/>
            </a:solidFill>
          </a:endParaRPr>
        </a:p>
      </dgm:t>
    </dgm:pt>
    <dgm:pt modelId="{48552911-C70A-492E-8E2F-F985A5FA55C9}" type="parTrans" cxnId="{40B7EBE2-9FBA-4364-AF74-AFB085F4167A}">
      <dgm:prSet/>
      <dgm:spPr/>
      <dgm:t>
        <a:bodyPr/>
        <a:lstStyle/>
        <a:p>
          <a:endParaRPr lang="hu-HU"/>
        </a:p>
      </dgm:t>
    </dgm:pt>
    <dgm:pt modelId="{31E9E10B-62C2-49A9-A294-479D0BEC9CA6}" type="sibTrans" cxnId="{40B7EBE2-9FBA-4364-AF74-AFB085F4167A}">
      <dgm:prSet/>
      <dgm:spPr/>
      <dgm:t>
        <a:bodyPr/>
        <a:lstStyle/>
        <a:p>
          <a:endParaRPr lang="hu-HU"/>
        </a:p>
      </dgm:t>
    </dgm:pt>
    <dgm:pt modelId="{ABCA60C0-EA63-4C8F-AE91-455CBB47F643}" type="pres">
      <dgm:prSet presAssocID="{935B9E9D-8C61-4DED-92FF-A49D8FF911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AB0E386-307F-4873-BE26-7E94AE861720}" type="pres">
      <dgm:prSet presAssocID="{6ED48EFE-3BD7-41B8-AB01-EF91D204F3D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0AA241-83B6-4841-983B-973A3C463367}" type="pres">
      <dgm:prSet presAssocID="{6ED48EFE-3BD7-41B8-AB01-EF91D204F3D6}" presName="spNode" presStyleCnt="0"/>
      <dgm:spPr/>
    </dgm:pt>
    <dgm:pt modelId="{A01D1BF8-7ABC-4EA4-822C-F935CD00D6B4}" type="pres">
      <dgm:prSet presAssocID="{3F271869-31DD-424F-8163-92782AF258E0}" presName="sibTrans" presStyleLbl="sibTrans1D1" presStyleIdx="0" presStyleCnt="5"/>
      <dgm:spPr/>
      <dgm:t>
        <a:bodyPr/>
        <a:lstStyle/>
        <a:p>
          <a:endParaRPr lang="hu-HU"/>
        </a:p>
      </dgm:t>
    </dgm:pt>
    <dgm:pt modelId="{F6F48332-2378-4073-86D1-3AB826FC4755}" type="pres">
      <dgm:prSet presAssocID="{3D2EA88F-0D89-4D47-A5A2-9397871C62A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432784-7160-4E65-B72C-B87ED4BF5CF8}" type="pres">
      <dgm:prSet presAssocID="{3D2EA88F-0D89-4D47-A5A2-9397871C62A5}" presName="spNode" presStyleCnt="0"/>
      <dgm:spPr/>
    </dgm:pt>
    <dgm:pt modelId="{86EE934D-9BD1-4EB8-9241-B6759CC22B3F}" type="pres">
      <dgm:prSet presAssocID="{5205B88A-51D6-4360-9870-4EE3748D7438}" presName="sibTrans" presStyleLbl="sibTrans1D1" presStyleIdx="1" presStyleCnt="5"/>
      <dgm:spPr/>
      <dgm:t>
        <a:bodyPr/>
        <a:lstStyle/>
        <a:p>
          <a:endParaRPr lang="hu-HU"/>
        </a:p>
      </dgm:t>
    </dgm:pt>
    <dgm:pt modelId="{F007C447-1601-4655-8B8F-923CE332BD14}" type="pres">
      <dgm:prSet presAssocID="{74B8A125-CA7D-47BE-B4AD-38207BC23F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A7F77E-8A6A-4A7D-A6D3-BF14ABAB1C8A}" type="pres">
      <dgm:prSet presAssocID="{74B8A125-CA7D-47BE-B4AD-38207BC23F4B}" presName="spNode" presStyleCnt="0"/>
      <dgm:spPr/>
    </dgm:pt>
    <dgm:pt modelId="{84E57583-7D37-4C55-8CBD-E1A8BE238C1D}" type="pres">
      <dgm:prSet presAssocID="{B7158413-9431-44C7-8FD1-B32C48EACDF1}" presName="sibTrans" presStyleLbl="sibTrans1D1" presStyleIdx="2" presStyleCnt="5"/>
      <dgm:spPr/>
      <dgm:t>
        <a:bodyPr/>
        <a:lstStyle/>
        <a:p>
          <a:endParaRPr lang="hu-HU"/>
        </a:p>
      </dgm:t>
    </dgm:pt>
    <dgm:pt modelId="{6FFAD7C6-1CB9-4361-9E98-9D6BB3AD2676}" type="pres">
      <dgm:prSet presAssocID="{8FE63C38-D548-44A9-A10C-7A8143DD58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769858-C843-4A91-B578-E363C567743A}" type="pres">
      <dgm:prSet presAssocID="{8FE63C38-D548-44A9-A10C-7A8143DD5807}" presName="spNode" presStyleCnt="0"/>
      <dgm:spPr/>
    </dgm:pt>
    <dgm:pt modelId="{B0C9C95B-CFC3-4DCB-9B81-F538F8D95FA4}" type="pres">
      <dgm:prSet presAssocID="{25E69DB3-B431-4B62-9D96-F659BAE811DD}" presName="sibTrans" presStyleLbl="sibTrans1D1" presStyleIdx="3" presStyleCnt="5"/>
      <dgm:spPr/>
      <dgm:t>
        <a:bodyPr/>
        <a:lstStyle/>
        <a:p>
          <a:endParaRPr lang="hu-HU"/>
        </a:p>
      </dgm:t>
    </dgm:pt>
    <dgm:pt modelId="{92E848E0-D1D8-4E3A-9C72-3EF04E03A008}" type="pres">
      <dgm:prSet presAssocID="{5934C9A5-0692-444B-B89A-2014CBB61A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F53629-A550-4190-AA3D-AC3980894B73}" type="pres">
      <dgm:prSet presAssocID="{5934C9A5-0692-444B-B89A-2014CBB61A9C}" presName="spNode" presStyleCnt="0"/>
      <dgm:spPr/>
    </dgm:pt>
    <dgm:pt modelId="{0296B967-86CA-4337-87FE-C044EFD5E4A8}" type="pres">
      <dgm:prSet presAssocID="{31E9E10B-62C2-49A9-A294-479D0BEC9CA6}" presName="sibTrans" presStyleLbl="sibTrans1D1" presStyleIdx="4" presStyleCnt="5"/>
      <dgm:spPr/>
      <dgm:t>
        <a:bodyPr/>
        <a:lstStyle/>
        <a:p>
          <a:endParaRPr lang="hu-HU"/>
        </a:p>
      </dgm:t>
    </dgm:pt>
  </dgm:ptLst>
  <dgm:cxnLst>
    <dgm:cxn modelId="{458C05B0-6696-4A14-85A1-ABDF357059A4}" srcId="{935B9E9D-8C61-4DED-92FF-A49D8FF9116A}" destId="{6ED48EFE-3BD7-41B8-AB01-EF91D204F3D6}" srcOrd="0" destOrd="0" parTransId="{8081F245-427D-4D5A-967E-BD41E2402347}" sibTransId="{3F271869-31DD-424F-8163-92782AF258E0}"/>
    <dgm:cxn modelId="{8D11A15F-28C8-4651-B684-27C215DB7165}" srcId="{935B9E9D-8C61-4DED-92FF-A49D8FF9116A}" destId="{8FE63C38-D548-44A9-A10C-7A8143DD5807}" srcOrd="3" destOrd="0" parTransId="{87E39503-1F9B-4248-B0A6-A2DA0648EB38}" sibTransId="{25E69DB3-B431-4B62-9D96-F659BAE811DD}"/>
    <dgm:cxn modelId="{5A209902-6450-47D9-8CF3-FE58CA300843}" type="presOf" srcId="{74B8A125-CA7D-47BE-B4AD-38207BC23F4B}" destId="{F007C447-1601-4655-8B8F-923CE332BD14}" srcOrd="0" destOrd="0" presId="urn:microsoft.com/office/officeart/2005/8/layout/cycle5"/>
    <dgm:cxn modelId="{CE602C1D-09E1-40EB-A274-58D46ED50FDE}" srcId="{935B9E9D-8C61-4DED-92FF-A49D8FF9116A}" destId="{3D2EA88F-0D89-4D47-A5A2-9397871C62A5}" srcOrd="1" destOrd="0" parTransId="{9F9FCC75-F6A7-46FA-A95D-9643685EE24A}" sibTransId="{5205B88A-51D6-4360-9870-4EE3748D7438}"/>
    <dgm:cxn modelId="{A6B4A357-44E9-438B-BFC7-0737C53D240B}" type="presOf" srcId="{31E9E10B-62C2-49A9-A294-479D0BEC9CA6}" destId="{0296B967-86CA-4337-87FE-C044EFD5E4A8}" srcOrd="0" destOrd="0" presId="urn:microsoft.com/office/officeart/2005/8/layout/cycle5"/>
    <dgm:cxn modelId="{65C1896D-7133-4122-BC68-3570497806CA}" srcId="{935B9E9D-8C61-4DED-92FF-A49D8FF9116A}" destId="{74B8A125-CA7D-47BE-B4AD-38207BC23F4B}" srcOrd="2" destOrd="0" parTransId="{B18B7FDE-38B8-4543-8F10-EF02ACF81918}" sibTransId="{B7158413-9431-44C7-8FD1-B32C48EACDF1}"/>
    <dgm:cxn modelId="{8EF319E5-DEFE-4767-9F23-788B9193958F}" type="presOf" srcId="{5934C9A5-0692-444B-B89A-2014CBB61A9C}" destId="{92E848E0-D1D8-4E3A-9C72-3EF04E03A008}" srcOrd="0" destOrd="0" presId="urn:microsoft.com/office/officeart/2005/8/layout/cycle5"/>
    <dgm:cxn modelId="{C93932A3-4EB8-472E-8D9E-60140B3980EB}" type="presOf" srcId="{935B9E9D-8C61-4DED-92FF-A49D8FF9116A}" destId="{ABCA60C0-EA63-4C8F-AE91-455CBB47F643}" srcOrd="0" destOrd="0" presId="urn:microsoft.com/office/officeart/2005/8/layout/cycle5"/>
    <dgm:cxn modelId="{E598C501-2F72-461B-84DE-8777A361A4FC}" type="presOf" srcId="{8FE63C38-D548-44A9-A10C-7A8143DD5807}" destId="{6FFAD7C6-1CB9-4361-9E98-9D6BB3AD2676}" srcOrd="0" destOrd="0" presId="urn:microsoft.com/office/officeart/2005/8/layout/cycle5"/>
    <dgm:cxn modelId="{40B7EBE2-9FBA-4364-AF74-AFB085F4167A}" srcId="{935B9E9D-8C61-4DED-92FF-A49D8FF9116A}" destId="{5934C9A5-0692-444B-B89A-2014CBB61A9C}" srcOrd="4" destOrd="0" parTransId="{48552911-C70A-492E-8E2F-F985A5FA55C9}" sibTransId="{31E9E10B-62C2-49A9-A294-479D0BEC9CA6}"/>
    <dgm:cxn modelId="{80068C0C-1E47-4F78-89A2-BD7582A774D0}" type="presOf" srcId="{25E69DB3-B431-4B62-9D96-F659BAE811DD}" destId="{B0C9C95B-CFC3-4DCB-9B81-F538F8D95FA4}" srcOrd="0" destOrd="0" presId="urn:microsoft.com/office/officeart/2005/8/layout/cycle5"/>
    <dgm:cxn modelId="{A16BA0DA-3A62-4AC3-9EE9-75B5290DE575}" type="presOf" srcId="{3D2EA88F-0D89-4D47-A5A2-9397871C62A5}" destId="{F6F48332-2378-4073-86D1-3AB826FC4755}" srcOrd="0" destOrd="0" presId="urn:microsoft.com/office/officeart/2005/8/layout/cycle5"/>
    <dgm:cxn modelId="{5F180F7A-0E40-45B1-82A8-0D5EC4AC9C61}" type="presOf" srcId="{6ED48EFE-3BD7-41B8-AB01-EF91D204F3D6}" destId="{0AB0E386-307F-4873-BE26-7E94AE861720}" srcOrd="0" destOrd="0" presId="urn:microsoft.com/office/officeart/2005/8/layout/cycle5"/>
    <dgm:cxn modelId="{BD85F5D3-EF8F-4D4A-9484-E83E7D061EF1}" type="presOf" srcId="{3F271869-31DD-424F-8163-92782AF258E0}" destId="{A01D1BF8-7ABC-4EA4-822C-F935CD00D6B4}" srcOrd="0" destOrd="0" presId="urn:microsoft.com/office/officeart/2005/8/layout/cycle5"/>
    <dgm:cxn modelId="{2FFC9533-01C6-4D16-8DCF-535446B42182}" type="presOf" srcId="{B7158413-9431-44C7-8FD1-B32C48EACDF1}" destId="{84E57583-7D37-4C55-8CBD-E1A8BE238C1D}" srcOrd="0" destOrd="0" presId="urn:microsoft.com/office/officeart/2005/8/layout/cycle5"/>
    <dgm:cxn modelId="{591F296E-324D-4AA5-8365-FD95507028FE}" type="presOf" srcId="{5205B88A-51D6-4360-9870-4EE3748D7438}" destId="{86EE934D-9BD1-4EB8-9241-B6759CC22B3F}" srcOrd="0" destOrd="0" presId="urn:microsoft.com/office/officeart/2005/8/layout/cycle5"/>
    <dgm:cxn modelId="{7CB7DC2C-F270-46FA-AF0C-38042BA271E3}" type="presParOf" srcId="{ABCA60C0-EA63-4C8F-AE91-455CBB47F643}" destId="{0AB0E386-307F-4873-BE26-7E94AE861720}" srcOrd="0" destOrd="0" presId="urn:microsoft.com/office/officeart/2005/8/layout/cycle5"/>
    <dgm:cxn modelId="{28D650CF-A8A3-4940-885E-65CE11F21A65}" type="presParOf" srcId="{ABCA60C0-EA63-4C8F-AE91-455CBB47F643}" destId="{4A0AA241-83B6-4841-983B-973A3C463367}" srcOrd="1" destOrd="0" presId="urn:microsoft.com/office/officeart/2005/8/layout/cycle5"/>
    <dgm:cxn modelId="{5395F486-AA07-4BEA-863E-50DB45912ECB}" type="presParOf" srcId="{ABCA60C0-EA63-4C8F-AE91-455CBB47F643}" destId="{A01D1BF8-7ABC-4EA4-822C-F935CD00D6B4}" srcOrd="2" destOrd="0" presId="urn:microsoft.com/office/officeart/2005/8/layout/cycle5"/>
    <dgm:cxn modelId="{463F3F08-4231-4554-A2FA-B8CA5BB6D5FA}" type="presParOf" srcId="{ABCA60C0-EA63-4C8F-AE91-455CBB47F643}" destId="{F6F48332-2378-4073-86D1-3AB826FC4755}" srcOrd="3" destOrd="0" presId="urn:microsoft.com/office/officeart/2005/8/layout/cycle5"/>
    <dgm:cxn modelId="{7A2157DA-1B19-41AC-8DB9-E60C6A92ECD0}" type="presParOf" srcId="{ABCA60C0-EA63-4C8F-AE91-455CBB47F643}" destId="{42432784-7160-4E65-B72C-B87ED4BF5CF8}" srcOrd="4" destOrd="0" presId="urn:microsoft.com/office/officeart/2005/8/layout/cycle5"/>
    <dgm:cxn modelId="{96B30B6B-8DC5-4A9A-8DEB-C4AC994890A4}" type="presParOf" srcId="{ABCA60C0-EA63-4C8F-AE91-455CBB47F643}" destId="{86EE934D-9BD1-4EB8-9241-B6759CC22B3F}" srcOrd="5" destOrd="0" presId="urn:microsoft.com/office/officeart/2005/8/layout/cycle5"/>
    <dgm:cxn modelId="{F29D341D-7319-472F-8189-985EF4080A3E}" type="presParOf" srcId="{ABCA60C0-EA63-4C8F-AE91-455CBB47F643}" destId="{F007C447-1601-4655-8B8F-923CE332BD14}" srcOrd="6" destOrd="0" presId="urn:microsoft.com/office/officeart/2005/8/layout/cycle5"/>
    <dgm:cxn modelId="{32F9D17E-84A7-4237-884B-CF2189EA0717}" type="presParOf" srcId="{ABCA60C0-EA63-4C8F-AE91-455CBB47F643}" destId="{40A7F77E-8A6A-4A7D-A6D3-BF14ABAB1C8A}" srcOrd="7" destOrd="0" presId="urn:microsoft.com/office/officeart/2005/8/layout/cycle5"/>
    <dgm:cxn modelId="{2F0839BE-C001-43FA-96FF-7E2C68BBCFEE}" type="presParOf" srcId="{ABCA60C0-EA63-4C8F-AE91-455CBB47F643}" destId="{84E57583-7D37-4C55-8CBD-E1A8BE238C1D}" srcOrd="8" destOrd="0" presId="urn:microsoft.com/office/officeart/2005/8/layout/cycle5"/>
    <dgm:cxn modelId="{684A9A81-2231-4C22-A1C6-476D16592707}" type="presParOf" srcId="{ABCA60C0-EA63-4C8F-AE91-455CBB47F643}" destId="{6FFAD7C6-1CB9-4361-9E98-9D6BB3AD2676}" srcOrd="9" destOrd="0" presId="urn:microsoft.com/office/officeart/2005/8/layout/cycle5"/>
    <dgm:cxn modelId="{D4432D9A-0044-435B-A43B-BA8F89B1C0A7}" type="presParOf" srcId="{ABCA60C0-EA63-4C8F-AE91-455CBB47F643}" destId="{6C769858-C843-4A91-B578-E363C567743A}" srcOrd="10" destOrd="0" presId="urn:microsoft.com/office/officeart/2005/8/layout/cycle5"/>
    <dgm:cxn modelId="{D7316BB9-01EB-44A1-A7D0-6B3631939CF0}" type="presParOf" srcId="{ABCA60C0-EA63-4C8F-AE91-455CBB47F643}" destId="{B0C9C95B-CFC3-4DCB-9B81-F538F8D95FA4}" srcOrd="11" destOrd="0" presId="urn:microsoft.com/office/officeart/2005/8/layout/cycle5"/>
    <dgm:cxn modelId="{5CC1BF9D-B099-4FDF-B20A-EE6481F8A00F}" type="presParOf" srcId="{ABCA60C0-EA63-4C8F-AE91-455CBB47F643}" destId="{92E848E0-D1D8-4E3A-9C72-3EF04E03A008}" srcOrd="12" destOrd="0" presId="urn:microsoft.com/office/officeart/2005/8/layout/cycle5"/>
    <dgm:cxn modelId="{D8B101C7-C414-4A3D-A25B-D436A62B9CDE}" type="presParOf" srcId="{ABCA60C0-EA63-4C8F-AE91-455CBB47F643}" destId="{49F53629-A550-4190-AA3D-AC3980894B73}" srcOrd="13" destOrd="0" presId="urn:microsoft.com/office/officeart/2005/8/layout/cycle5"/>
    <dgm:cxn modelId="{AF36E77C-0104-47BC-8071-1E293441974C}" type="presParOf" srcId="{ABCA60C0-EA63-4C8F-AE91-455CBB47F643}" destId="{0296B967-86CA-4337-87FE-C044EFD5E4A8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CC99C-F6F8-4F95-9406-3269F9F35BAF}">
      <dsp:nvSpPr>
        <dsp:cNvPr id="0" name=""/>
        <dsp:cNvSpPr/>
      </dsp:nvSpPr>
      <dsp:spPr>
        <a:xfrm>
          <a:off x="1856100" y="1153620"/>
          <a:ext cx="3955799" cy="3955799"/>
        </a:xfrm>
        <a:prstGeom prst="ellipse">
          <a:avLst/>
        </a:prstGeom>
        <a:solidFill>
          <a:srgbClr val="E95E3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smtClean="0">
              <a:solidFill>
                <a:schemeClr val="tx2"/>
              </a:solidFill>
            </a:rPr>
            <a:t>Alapkutatás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smtClean="0">
              <a:solidFill>
                <a:schemeClr val="tx2"/>
              </a:solidFill>
            </a:rPr>
            <a:t>Alkalmazott kutatás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smtClean="0">
              <a:solidFill>
                <a:schemeClr val="tx2"/>
              </a:solidFill>
            </a:rPr>
            <a:t>Kísérleti fejlesztés</a:t>
          </a:r>
          <a:endParaRPr lang="hu-HU" sz="2800" kern="1200">
            <a:solidFill>
              <a:schemeClr val="tx2"/>
            </a:solidFill>
          </a:endParaRPr>
        </a:p>
      </dsp:txBody>
      <dsp:txXfrm>
        <a:off x="2435413" y="1732933"/>
        <a:ext cx="2797173" cy="2797173"/>
      </dsp:txXfrm>
    </dsp:sp>
    <dsp:sp modelId="{581B014B-29A4-4FDA-A005-5589D6B734FC}">
      <dsp:nvSpPr>
        <dsp:cNvPr id="0" name=""/>
        <dsp:cNvSpPr/>
      </dsp:nvSpPr>
      <dsp:spPr>
        <a:xfrm>
          <a:off x="2845050" y="0"/>
          <a:ext cx="1977899" cy="1977899"/>
        </a:xfrm>
        <a:prstGeom prst="ellipse">
          <a:avLst/>
        </a:prstGeom>
        <a:solidFill>
          <a:srgbClr val="FFEE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104377"/>
              </a:solidFill>
            </a:rPr>
            <a:t>Frascati Kézikönyv, 2002</a:t>
          </a:r>
          <a:endParaRPr lang="hu-HU" sz="1600" b="1" kern="1200">
            <a:solidFill>
              <a:srgbClr val="104377"/>
            </a:solidFill>
          </a:endParaRPr>
        </a:p>
      </dsp:txBody>
      <dsp:txXfrm>
        <a:off x="3134707" y="289657"/>
        <a:ext cx="1398585" cy="1398585"/>
      </dsp:txXfrm>
    </dsp:sp>
    <dsp:sp modelId="{6774347E-D698-4B6B-A1AB-64774EA20FC5}">
      <dsp:nvSpPr>
        <dsp:cNvPr id="0" name=""/>
        <dsp:cNvSpPr/>
      </dsp:nvSpPr>
      <dsp:spPr>
        <a:xfrm>
          <a:off x="4702477" y="3185591"/>
          <a:ext cx="1977899" cy="1977899"/>
        </a:xfrm>
        <a:prstGeom prst="ellipse">
          <a:avLst/>
        </a:prstGeom>
        <a:solidFill>
          <a:srgbClr val="42A94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104377"/>
              </a:solidFill>
            </a:rPr>
            <a:t>2014. évi LXXVI. tv. a tudományos kutatásról, fejlesztésről és innovációról</a:t>
          </a:r>
          <a:endParaRPr lang="hu-HU" sz="1600" b="1" kern="1200">
            <a:solidFill>
              <a:srgbClr val="104377"/>
            </a:solidFill>
          </a:endParaRPr>
        </a:p>
      </dsp:txBody>
      <dsp:txXfrm>
        <a:off x="4992134" y="3475248"/>
        <a:ext cx="1398585" cy="1398585"/>
      </dsp:txXfrm>
    </dsp:sp>
    <dsp:sp modelId="{0C625E5B-EE63-4E62-9D02-E378071D8728}">
      <dsp:nvSpPr>
        <dsp:cNvPr id="0" name=""/>
        <dsp:cNvSpPr/>
      </dsp:nvSpPr>
      <dsp:spPr>
        <a:xfrm>
          <a:off x="974920" y="3185575"/>
          <a:ext cx="1977899" cy="1977899"/>
        </a:xfrm>
        <a:prstGeom prst="ellipse">
          <a:avLst/>
        </a:prstGeom>
        <a:solidFill>
          <a:srgbClr val="4FA9CB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104377"/>
              </a:solidFill>
            </a:rPr>
            <a:t>SZTNH Módszertani Útmutató, 2013</a:t>
          </a:r>
          <a:endParaRPr lang="hu-HU" sz="1600" b="1" kern="1200">
            <a:solidFill>
              <a:srgbClr val="104377"/>
            </a:solidFill>
          </a:endParaRPr>
        </a:p>
      </dsp:txBody>
      <dsp:txXfrm>
        <a:off x="1264577" y="3475232"/>
        <a:ext cx="1398585" cy="1398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C14BA-94A8-4340-A427-132CE9836816}">
      <dsp:nvSpPr>
        <dsp:cNvPr id="0" name=""/>
        <dsp:cNvSpPr/>
      </dsp:nvSpPr>
      <dsp:spPr>
        <a:xfrm>
          <a:off x="1996879" y="65249"/>
          <a:ext cx="3132000" cy="3132000"/>
        </a:xfrm>
        <a:prstGeom prst="ellipse">
          <a:avLst/>
        </a:prstGeom>
        <a:solidFill>
          <a:srgbClr val="E95E3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latin typeface="Century Gothic" pitchFamily="34" charset="0"/>
            </a:rPr>
            <a:t>Bizonytalanság</a:t>
          </a:r>
          <a:endParaRPr lang="hu-HU" sz="1600" b="1" kern="1200" dirty="0">
            <a:latin typeface="Century Gothic" pitchFamily="34" charset="0"/>
          </a:endParaRPr>
        </a:p>
      </dsp:txBody>
      <dsp:txXfrm>
        <a:off x="2414479" y="613349"/>
        <a:ext cx="2296800" cy="1409400"/>
      </dsp:txXfrm>
    </dsp:sp>
    <dsp:sp modelId="{9AAB7952-70B7-4F76-8270-53A75187E842}">
      <dsp:nvSpPr>
        <dsp:cNvPr id="0" name=""/>
        <dsp:cNvSpPr/>
      </dsp:nvSpPr>
      <dsp:spPr>
        <a:xfrm>
          <a:off x="3127009" y="2022750"/>
          <a:ext cx="3132000" cy="3132000"/>
        </a:xfrm>
        <a:prstGeom prst="ellipse">
          <a:avLst/>
        </a:prstGeom>
        <a:solidFill>
          <a:srgbClr val="E95E3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latin typeface="Century Gothic" pitchFamily="34" charset="0"/>
            </a:rPr>
            <a:t>Újszerűség</a:t>
          </a:r>
          <a:endParaRPr lang="hu-HU" sz="1600" b="1" kern="1200" dirty="0">
            <a:latin typeface="Century Gothic" pitchFamily="34" charset="0"/>
          </a:endParaRPr>
        </a:p>
      </dsp:txBody>
      <dsp:txXfrm>
        <a:off x="4084879" y="2831850"/>
        <a:ext cx="1879200" cy="1722600"/>
      </dsp:txXfrm>
    </dsp:sp>
    <dsp:sp modelId="{8F38A9A0-E42C-4F19-8838-669046CF7340}">
      <dsp:nvSpPr>
        <dsp:cNvPr id="0" name=""/>
        <dsp:cNvSpPr/>
      </dsp:nvSpPr>
      <dsp:spPr>
        <a:xfrm>
          <a:off x="866749" y="2022750"/>
          <a:ext cx="3132000" cy="3132000"/>
        </a:xfrm>
        <a:prstGeom prst="ellipse">
          <a:avLst/>
        </a:prstGeom>
        <a:solidFill>
          <a:srgbClr val="E95E3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latin typeface="Century Gothic" pitchFamily="34" charset="0"/>
            </a:rPr>
            <a:t>Módszeres megközelítés</a:t>
          </a:r>
          <a:endParaRPr lang="hu-HU" sz="1600" b="1" kern="1200" dirty="0">
            <a:latin typeface="Century Gothic" pitchFamily="34" charset="0"/>
          </a:endParaRPr>
        </a:p>
      </dsp:txBody>
      <dsp:txXfrm>
        <a:off x="1161679" y="2831850"/>
        <a:ext cx="1879200" cy="1722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A2E87-647D-477E-85EC-DB6BB50E7347}">
      <dsp:nvSpPr>
        <dsp:cNvPr id="0" name=""/>
        <dsp:cNvSpPr/>
      </dsp:nvSpPr>
      <dsp:spPr>
        <a:xfrm>
          <a:off x="477926" y="2054"/>
          <a:ext cx="1936880" cy="1162128"/>
        </a:xfrm>
        <a:prstGeom prst="roundRect">
          <a:avLst>
            <a:gd name="adj" fmla="val 10000"/>
          </a:avLst>
        </a:prstGeom>
        <a:noFill/>
        <a:ln>
          <a:solidFill>
            <a:schemeClr val="bg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/>
            <a:t>Ötlet</a:t>
          </a:r>
          <a:endParaRPr lang="hu-HU" sz="1700" b="0" kern="1200"/>
        </a:p>
      </dsp:txBody>
      <dsp:txXfrm>
        <a:off x="511964" y="36092"/>
        <a:ext cx="1868804" cy="1094052"/>
      </dsp:txXfrm>
    </dsp:sp>
    <dsp:sp modelId="{C37D01D4-1BE6-4D0D-8713-E33D1CFC51ED}">
      <dsp:nvSpPr>
        <dsp:cNvPr id="0" name=""/>
        <dsp:cNvSpPr/>
      </dsp:nvSpPr>
      <dsp:spPr>
        <a:xfrm>
          <a:off x="2585252" y="342945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>
        <a:off x="2585252" y="439014"/>
        <a:ext cx="287433" cy="288208"/>
      </dsp:txXfrm>
    </dsp:sp>
    <dsp:sp modelId="{86F086FE-1F27-47D2-9050-DD9124933044}">
      <dsp:nvSpPr>
        <dsp:cNvPr id="0" name=""/>
        <dsp:cNvSpPr/>
      </dsp:nvSpPr>
      <dsp:spPr>
        <a:xfrm>
          <a:off x="3189559" y="2054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Megvalósítható-sági tanulmány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3223597" y="36092"/>
        <a:ext cx="1868804" cy="1094052"/>
      </dsp:txXfrm>
    </dsp:sp>
    <dsp:sp modelId="{1188ACE3-36AA-4104-BE2C-B899E2BEC627}">
      <dsp:nvSpPr>
        <dsp:cNvPr id="0" name=""/>
        <dsp:cNvSpPr/>
      </dsp:nvSpPr>
      <dsp:spPr>
        <a:xfrm>
          <a:off x="5296885" y="342945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>
        <a:off x="5296885" y="439014"/>
        <a:ext cx="287433" cy="288208"/>
      </dsp:txXfrm>
    </dsp:sp>
    <dsp:sp modelId="{4D48CEB8-1A05-4E0C-B22C-93315DA10556}">
      <dsp:nvSpPr>
        <dsp:cNvPr id="0" name=""/>
        <dsp:cNvSpPr/>
      </dsp:nvSpPr>
      <dsp:spPr>
        <a:xfrm>
          <a:off x="5901192" y="2054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Fejlesztés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5935230" y="36092"/>
        <a:ext cx="1868804" cy="1094052"/>
      </dsp:txXfrm>
    </dsp:sp>
    <dsp:sp modelId="{FB727CE9-90DA-424D-9B0C-8A5501D12ABF}">
      <dsp:nvSpPr>
        <dsp:cNvPr id="0" name=""/>
        <dsp:cNvSpPr/>
      </dsp:nvSpPr>
      <dsp:spPr>
        <a:xfrm rot="5400000">
          <a:off x="6664323" y="1299765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 rot="-5400000">
        <a:off x="6725529" y="1334629"/>
        <a:ext cx="288208" cy="287433"/>
      </dsp:txXfrm>
    </dsp:sp>
    <dsp:sp modelId="{5E32E824-3B64-44AD-B089-309B7E8F8CF0}">
      <dsp:nvSpPr>
        <dsp:cNvPr id="0" name=""/>
        <dsp:cNvSpPr/>
      </dsp:nvSpPr>
      <dsp:spPr>
        <a:xfrm>
          <a:off x="5901192" y="1938935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Prototípus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5935230" y="1972973"/>
        <a:ext cx="1868804" cy="1094052"/>
      </dsp:txXfrm>
    </dsp:sp>
    <dsp:sp modelId="{125DD210-1A94-471B-8858-2DE5A799D73E}">
      <dsp:nvSpPr>
        <dsp:cNvPr id="0" name=""/>
        <dsp:cNvSpPr/>
      </dsp:nvSpPr>
      <dsp:spPr>
        <a:xfrm rot="10800000">
          <a:off x="5320128" y="2279826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 rot="10800000">
        <a:off x="5443313" y="2375895"/>
        <a:ext cx="287433" cy="288208"/>
      </dsp:txXfrm>
    </dsp:sp>
    <dsp:sp modelId="{D4CF37B6-ADD8-45DD-A1F7-AB6C920E5A63}">
      <dsp:nvSpPr>
        <dsp:cNvPr id="0" name=""/>
        <dsp:cNvSpPr/>
      </dsp:nvSpPr>
      <dsp:spPr>
        <a:xfrm>
          <a:off x="3189559" y="1938935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Tesztelés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3223597" y="1972973"/>
        <a:ext cx="1868804" cy="1094052"/>
      </dsp:txXfrm>
    </dsp:sp>
    <dsp:sp modelId="{F5EF6E88-A3B4-4A6E-A000-5CE4C5AE392E}">
      <dsp:nvSpPr>
        <dsp:cNvPr id="0" name=""/>
        <dsp:cNvSpPr/>
      </dsp:nvSpPr>
      <dsp:spPr>
        <a:xfrm rot="10800000">
          <a:off x="2608495" y="2279826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 rot="10800000">
        <a:off x="2731680" y="2375895"/>
        <a:ext cx="287433" cy="288208"/>
      </dsp:txXfrm>
    </dsp:sp>
    <dsp:sp modelId="{7DA0DFD6-CAAD-422A-936E-802F91086323}">
      <dsp:nvSpPr>
        <dsp:cNvPr id="0" name=""/>
        <dsp:cNvSpPr/>
      </dsp:nvSpPr>
      <dsp:spPr>
        <a:xfrm>
          <a:off x="477926" y="1938935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Gyártásfejlesztés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511964" y="1972973"/>
        <a:ext cx="1868804" cy="1094052"/>
      </dsp:txXfrm>
    </dsp:sp>
    <dsp:sp modelId="{1AA7DD24-89C0-4AD1-8301-09CE88D6AD86}">
      <dsp:nvSpPr>
        <dsp:cNvPr id="0" name=""/>
        <dsp:cNvSpPr/>
      </dsp:nvSpPr>
      <dsp:spPr>
        <a:xfrm rot="5400000">
          <a:off x="1241057" y="3236645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 rot="-5400000">
        <a:off x="1302263" y="3271509"/>
        <a:ext cx="288208" cy="287433"/>
      </dsp:txXfrm>
    </dsp:sp>
    <dsp:sp modelId="{B4223131-2062-43C3-974E-2722539EA2CD}">
      <dsp:nvSpPr>
        <dsp:cNvPr id="0" name=""/>
        <dsp:cNvSpPr/>
      </dsp:nvSpPr>
      <dsp:spPr>
        <a:xfrm>
          <a:off x="477926" y="3875816"/>
          <a:ext cx="1936880" cy="1162128"/>
        </a:xfrm>
        <a:prstGeom prst="roundRect">
          <a:avLst>
            <a:gd name="adj" fmla="val 10000"/>
          </a:avLst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>
              <a:solidFill>
                <a:schemeClr val="tx2"/>
              </a:solidFill>
            </a:rPr>
            <a:t>Kísérleti üzem</a:t>
          </a:r>
          <a:endParaRPr lang="hu-HU" sz="1700" b="0" kern="1200">
            <a:solidFill>
              <a:schemeClr val="tx2"/>
            </a:solidFill>
          </a:endParaRPr>
        </a:p>
      </dsp:txBody>
      <dsp:txXfrm>
        <a:off x="511964" y="3909854"/>
        <a:ext cx="1868804" cy="1094052"/>
      </dsp:txXfrm>
    </dsp:sp>
    <dsp:sp modelId="{14836795-DD0C-40EA-A5D8-0AB611735DE0}">
      <dsp:nvSpPr>
        <dsp:cNvPr id="0" name=""/>
        <dsp:cNvSpPr/>
      </dsp:nvSpPr>
      <dsp:spPr>
        <a:xfrm>
          <a:off x="2585252" y="4216707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>
        <a:off x="2585252" y="4312776"/>
        <a:ext cx="287433" cy="288208"/>
      </dsp:txXfrm>
    </dsp:sp>
    <dsp:sp modelId="{7998CCD2-3780-4BE0-9BBA-ECFF83100D60}">
      <dsp:nvSpPr>
        <dsp:cNvPr id="0" name=""/>
        <dsp:cNvSpPr/>
      </dsp:nvSpPr>
      <dsp:spPr>
        <a:xfrm>
          <a:off x="3189559" y="3875816"/>
          <a:ext cx="1936880" cy="1162128"/>
        </a:xfrm>
        <a:prstGeom prst="roundRect">
          <a:avLst>
            <a:gd name="adj" fmla="val 10000"/>
          </a:avLst>
        </a:prstGeom>
        <a:noFill/>
        <a:ln>
          <a:solidFill>
            <a:schemeClr val="bg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/>
            <a:t>Próbagyártás</a:t>
          </a:r>
          <a:endParaRPr lang="hu-HU" sz="1700" b="0" kern="1200"/>
        </a:p>
      </dsp:txBody>
      <dsp:txXfrm>
        <a:off x="3223597" y="3909854"/>
        <a:ext cx="1868804" cy="1094052"/>
      </dsp:txXfrm>
    </dsp:sp>
    <dsp:sp modelId="{93BD49C2-D1F9-4AA9-8A59-CE301EE645B0}">
      <dsp:nvSpPr>
        <dsp:cNvPr id="0" name=""/>
        <dsp:cNvSpPr/>
      </dsp:nvSpPr>
      <dsp:spPr>
        <a:xfrm>
          <a:off x="5296885" y="4216707"/>
          <a:ext cx="410618" cy="480346"/>
        </a:xfrm>
        <a:prstGeom prst="rightArrow">
          <a:avLst>
            <a:gd name="adj1" fmla="val 60000"/>
            <a:gd name="adj2" fmla="val 50000"/>
          </a:avLst>
        </a:prstGeom>
        <a:solidFill>
          <a:srgbClr val="4FA9CB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/>
        </a:p>
      </dsp:txBody>
      <dsp:txXfrm>
        <a:off x="5296885" y="4312776"/>
        <a:ext cx="287433" cy="288208"/>
      </dsp:txXfrm>
    </dsp:sp>
    <dsp:sp modelId="{22389B4A-D754-4A19-BD21-AB244FF262A3}">
      <dsp:nvSpPr>
        <dsp:cNvPr id="0" name=""/>
        <dsp:cNvSpPr/>
      </dsp:nvSpPr>
      <dsp:spPr>
        <a:xfrm>
          <a:off x="5901192" y="3875816"/>
          <a:ext cx="1936880" cy="1162128"/>
        </a:xfrm>
        <a:prstGeom prst="roundRect">
          <a:avLst>
            <a:gd name="adj" fmla="val 10000"/>
          </a:avLst>
        </a:prstGeom>
        <a:noFill/>
        <a:ln>
          <a:solidFill>
            <a:schemeClr val="bg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smtClean="0"/>
            <a:t>Gyártás</a:t>
          </a:r>
          <a:endParaRPr lang="hu-HU" sz="1700" b="0" kern="1200"/>
        </a:p>
      </dsp:txBody>
      <dsp:txXfrm>
        <a:off x="5935230" y="3909854"/>
        <a:ext cx="1868804" cy="1094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E7DD5-22E6-4BE9-BB2F-4FBED1EEF70D}">
      <dsp:nvSpPr>
        <dsp:cNvPr id="0" name=""/>
        <dsp:cNvSpPr/>
      </dsp:nvSpPr>
      <dsp:spPr>
        <a:xfrm>
          <a:off x="197" y="38759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dirty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Új termék</a:t>
          </a:r>
          <a:endParaRPr lang="en-US" sz="1100" b="0" kern="120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197" y="38759"/>
        <a:ext cx="771240" cy="462744"/>
      </dsp:txXfrm>
    </dsp:sp>
    <dsp:sp modelId="{942FF2CF-4A16-4244-9D4C-F6E51F38DF71}">
      <dsp:nvSpPr>
        <dsp:cNvPr id="0" name=""/>
        <dsp:cNvSpPr/>
      </dsp:nvSpPr>
      <dsp:spPr>
        <a:xfrm>
          <a:off x="837355" y="43998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dirty="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Új eljárás</a:t>
          </a:r>
          <a:endParaRPr lang="en-CA" sz="1100" b="0" kern="1200" dirty="0" smtClean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837355" y="43998"/>
        <a:ext cx="771240" cy="462744"/>
      </dsp:txXfrm>
    </dsp:sp>
    <dsp:sp modelId="{0B9F9893-930E-401D-88EB-E04F5C0473EE}">
      <dsp:nvSpPr>
        <dsp:cNvPr id="0" name=""/>
        <dsp:cNvSpPr/>
      </dsp:nvSpPr>
      <dsp:spPr>
        <a:xfrm>
          <a:off x="197" y="578627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Módosított termék</a:t>
          </a:r>
          <a:endParaRPr lang="en-US" sz="1100" b="0" kern="120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197" y="578627"/>
        <a:ext cx="771240" cy="462744"/>
      </dsp:txXfrm>
    </dsp:sp>
    <dsp:sp modelId="{90FDE69B-EA1E-4C7B-BE11-7737B95A8BC0}">
      <dsp:nvSpPr>
        <dsp:cNvPr id="0" name=""/>
        <dsp:cNvSpPr/>
      </dsp:nvSpPr>
      <dsp:spPr>
        <a:xfrm>
          <a:off x="848562" y="578627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Módosított eljárás</a:t>
          </a:r>
          <a:endParaRPr lang="en-US" sz="1100" b="0" kern="120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848562" y="578627"/>
        <a:ext cx="771240" cy="462744"/>
      </dsp:txXfrm>
    </dsp:sp>
    <dsp:sp modelId="{9AA02DFF-DF0D-47FC-9D63-7F46D83ACBE3}">
      <dsp:nvSpPr>
        <dsp:cNvPr id="0" name=""/>
        <dsp:cNvSpPr/>
      </dsp:nvSpPr>
      <dsp:spPr>
        <a:xfrm>
          <a:off x="197" y="1118496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Javított termék</a:t>
          </a:r>
          <a:endParaRPr lang="en-US" sz="1100" b="0" kern="120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197" y="1118496"/>
        <a:ext cx="771240" cy="462744"/>
      </dsp:txXfrm>
    </dsp:sp>
    <dsp:sp modelId="{CD2F92A7-4234-4724-83E7-27F505DCB6BF}">
      <dsp:nvSpPr>
        <dsp:cNvPr id="0" name=""/>
        <dsp:cNvSpPr/>
      </dsp:nvSpPr>
      <dsp:spPr>
        <a:xfrm>
          <a:off x="848562" y="1118496"/>
          <a:ext cx="771240" cy="462744"/>
        </a:xfrm>
        <a:prstGeom prst="rect">
          <a:avLst/>
        </a:prstGeom>
        <a:solidFill>
          <a:srgbClr val="4FA9C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0" kern="1200" smtClean="0">
              <a:solidFill>
                <a:schemeClr val="tx1"/>
              </a:solidFill>
              <a:latin typeface="Book Antiqua" pitchFamily="18" charset="0"/>
              <a:ea typeface="+mn-ea"/>
              <a:cs typeface="+mn-cs"/>
            </a:rPr>
            <a:t>Javított eljárás</a:t>
          </a:r>
          <a:endParaRPr lang="en-US" sz="1100" b="0" kern="1200" dirty="0">
            <a:solidFill>
              <a:schemeClr val="tx1"/>
            </a:solidFill>
            <a:latin typeface="Book Antiqua" pitchFamily="18" charset="0"/>
            <a:ea typeface="+mn-ea"/>
            <a:cs typeface="+mn-cs"/>
          </a:endParaRPr>
        </a:p>
      </dsp:txBody>
      <dsp:txXfrm>
        <a:off x="848562" y="1118496"/>
        <a:ext cx="771240" cy="4627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D5488-8274-4B57-9EB3-D754866289EB}">
      <dsp:nvSpPr>
        <dsp:cNvPr id="0" name=""/>
        <dsp:cNvSpPr/>
      </dsp:nvSpPr>
      <dsp:spPr>
        <a:xfrm>
          <a:off x="5008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Prototípus</a:t>
          </a:r>
          <a:endParaRPr lang="hu-HU" sz="1700" b="1" kern="1200"/>
        </a:p>
      </dsp:txBody>
      <dsp:txXfrm>
        <a:off x="5008" y="0"/>
        <a:ext cx="1757355" cy="1425151"/>
      </dsp:txXfrm>
    </dsp:sp>
    <dsp:sp modelId="{AB7E4AB8-9813-4238-8681-048CE64FCFC9}">
      <dsp:nvSpPr>
        <dsp:cNvPr id="0" name=""/>
        <dsp:cNvSpPr/>
      </dsp:nvSpPr>
      <dsp:spPr>
        <a:xfrm>
          <a:off x="180743" y="1425616"/>
          <a:ext cx="1405884" cy="5399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</a:rPr>
            <a:t>IGEN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196559" y="1441432"/>
        <a:ext cx="1374252" cy="508365"/>
      </dsp:txXfrm>
    </dsp:sp>
    <dsp:sp modelId="{FCCB3CBA-8FA2-4B6A-BEAA-73A8BF44970E}">
      <dsp:nvSpPr>
        <dsp:cNvPr id="0" name=""/>
        <dsp:cNvSpPr/>
      </dsp:nvSpPr>
      <dsp:spPr>
        <a:xfrm>
          <a:off x="180743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Amíg nem kerül kereskedelmi</a:t>
          </a:r>
          <a:r>
            <a:rPr lang="hu-HU" sz="1200" b="1" kern="1200" baseline="0" smtClean="0">
              <a:solidFill>
                <a:srgbClr val="104377"/>
              </a:solidFill>
              <a:latin typeface="+mn-lt"/>
            </a:rPr>
            <a:t> forgalomba vagy üzemi hasznosításba, amíg a továbbfejlesztés, a K+F az elsődleges cél.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221920" y="2346377"/>
        <a:ext cx="1323530" cy="2124961"/>
      </dsp:txXfrm>
    </dsp:sp>
    <dsp:sp modelId="{B2053586-9376-42D9-9562-FFE9B5B8E46F}">
      <dsp:nvSpPr>
        <dsp:cNvPr id="0" name=""/>
        <dsp:cNvSpPr/>
      </dsp:nvSpPr>
      <dsp:spPr>
        <a:xfrm>
          <a:off x="1894165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Próbaüzem</a:t>
          </a:r>
          <a:endParaRPr lang="hu-HU" sz="1700" b="1" kern="1200"/>
        </a:p>
      </dsp:txBody>
      <dsp:txXfrm>
        <a:off x="1894165" y="0"/>
        <a:ext cx="1757355" cy="1425151"/>
      </dsp:txXfrm>
    </dsp:sp>
    <dsp:sp modelId="{D854D69F-8438-4F4B-88D5-E2CE3331F67C}">
      <dsp:nvSpPr>
        <dsp:cNvPr id="0" name=""/>
        <dsp:cNvSpPr/>
      </dsp:nvSpPr>
      <dsp:spPr>
        <a:xfrm>
          <a:off x="2069900" y="1425616"/>
          <a:ext cx="1405884" cy="5399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</a:rPr>
            <a:t>IGEN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2085716" y="1441432"/>
        <a:ext cx="1374252" cy="508365"/>
      </dsp:txXfrm>
    </dsp:sp>
    <dsp:sp modelId="{6F691739-8E37-4BDC-A8BB-D244302409DF}">
      <dsp:nvSpPr>
        <dsp:cNvPr id="0" name=""/>
        <dsp:cNvSpPr/>
      </dsp:nvSpPr>
      <dsp:spPr>
        <a:xfrm>
          <a:off x="2069900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Amíg nem kerül kereskedelmi</a:t>
          </a:r>
          <a:r>
            <a:rPr lang="hu-HU" sz="1200" b="1" kern="1200" baseline="0" smtClean="0">
              <a:solidFill>
                <a:srgbClr val="104377"/>
              </a:solidFill>
              <a:latin typeface="+mn-lt"/>
            </a:rPr>
            <a:t> forgalomba vagy üzemi hasznosításba, amíg a továbbfejlesztés, a K+F az elsődleges cél.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2111077" y="2346377"/>
        <a:ext cx="1323530" cy="2124961"/>
      </dsp:txXfrm>
    </dsp:sp>
    <dsp:sp modelId="{C13FC981-859A-4AC5-8648-EC6EDFA3BC04}">
      <dsp:nvSpPr>
        <dsp:cNvPr id="0" name=""/>
        <dsp:cNvSpPr/>
      </dsp:nvSpPr>
      <dsp:spPr>
        <a:xfrm>
          <a:off x="3783322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Ipari</a:t>
          </a:r>
          <a:r>
            <a:rPr lang="hu-HU" sz="1600" kern="1200" smtClean="0"/>
            <a:t> </a:t>
          </a:r>
          <a:r>
            <a:rPr lang="hu-HU" sz="1600" b="1" kern="1200" smtClean="0"/>
            <a:t>tervezés</a:t>
          </a:r>
          <a:endParaRPr lang="hu-HU" sz="1700" b="1" kern="1200"/>
        </a:p>
      </dsp:txBody>
      <dsp:txXfrm>
        <a:off x="3783322" y="0"/>
        <a:ext cx="1757355" cy="1425151"/>
      </dsp:txXfrm>
    </dsp:sp>
    <dsp:sp modelId="{AB72287D-0961-4EF4-99D1-C381AD11AB69}">
      <dsp:nvSpPr>
        <dsp:cNvPr id="0" name=""/>
        <dsp:cNvSpPr/>
      </dsp:nvSpPr>
      <dsp:spPr>
        <a:xfrm>
          <a:off x="3959057" y="1425616"/>
          <a:ext cx="1405884" cy="53999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</a:rPr>
            <a:t>RÉSZBEN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3974873" y="1441432"/>
        <a:ext cx="1374252" cy="508365"/>
      </dsp:txXfrm>
    </dsp:sp>
    <dsp:sp modelId="{46C61B6D-4354-4364-A90B-B30CDF51A585}">
      <dsp:nvSpPr>
        <dsp:cNvPr id="0" name=""/>
        <dsp:cNvSpPr/>
      </dsp:nvSpPr>
      <dsp:spPr>
        <a:xfrm>
          <a:off x="3959057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Amíg K+F tevékenységhez kötődik (pl. műszaki</a:t>
          </a:r>
          <a:r>
            <a:rPr lang="hu-HU" sz="1200" b="1" kern="1200" baseline="0" smtClean="0">
              <a:solidFill>
                <a:srgbClr val="104377"/>
              </a:solidFill>
              <a:latin typeface="+mn-lt"/>
            </a:rPr>
            <a:t> rajzok).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4000234" y="2346377"/>
        <a:ext cx="1323530" cy="2124961"/>
      </dsp:txXfrm>
    </dsp:sp>
    <dsp:sp modelId="{DB86F49B-E2E3-4F36-9362-4BAC504B77C2}">
      <dsp:nvSpPr>
        <dsp:cNvPr id="0" name=""/>
        <dsp:cNvSpPr/>
      </dsp:nvSpPr>
      <dsp:spPr>
        <a:xfrm>
          <a:off x="5672479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Üzemszervezés</a:t>
          </a:r>
          <a:r>
            <a:rPr lang="hu-HU" sz="1600" kern="1200" smtClean="0"/>
            <a:t> </a:t>
          </a:r>
          <a:r>
            <a:rPr lang="hu-HU" sz="1600" b="1" kern="1200" smtClean="0"/>
            <a:t>és</a:t>
          </a:r>
          <a:r>
            <a:rPr lang="hu-HU" sz="1600" kern="1200" smtClean="0"/>
            <a:t> </a:t>
          </a:r>
          <a:r>
            <a:rPr lang="hu-HU" sz="1600" b="1" kern="1200" smtClean="0"/>
            <a:t>felszerelés</a:t>
          </a:r>
          <a:endParaRPr lang="hu-HU" sz="1700" b="1" kern="1200"/>
        </a:p>
      </dsp:txBody>
      <dsp:txXfrm>
        <a:off x="5672479" y="0"/>
        <a:ext cx="1757355" cy="1425151"/>
      </dsp:txXfrm>
    </dsp:sp>
    <dsp:sp modelId="{65224E0B-6D5D-477F-977E-CB5CEC1BF019}">
      <dsp:nvSpPr>
        <dsp:cNvPr id="0" name=""/>
        <dsp:cNvSpPr/>
      </dsp:nvSpPr>
      <dsp:spPr>
        <a:xfrm>
          <a:off x="5848214" y="1425616"/>
          <a:ext cx="1405884" cy="53999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</a:rPr>
            <a:t>RÉSZBEN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5864030" y="1441432"/>
        <a:ext cx="1374252" cy="508365"/>
      </dsp:txXfrm>
    </dsp:sp>
    <dsp:sp modelId="{236D8698-1D54-43B6-94F0-821B5E46EE90}">
      <dsp:nvSpPr>
        <dsp:cNvPr id="0" name=""/>
        <dsp:cNvSpPr/>
      </dsp:nvSpPr>
      <dsp:spPr>
        <a:xfrm>
          <a:off x="5848214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Ha termelési célú, akkor nem; ha új termék kifejlesztését célozza (visszacsatoló üzemszervezés,</a:t>
          </a:r>
          <a:r>
            <a:rPr lang="hu-HU" sz="1200" b="1" kern="1200" baseline="0" smtClean="0">
              <a:solidFill>
                <a:srgbClr val="104377"/>
              </a:solidFill>
              <a:latin typeface="+mn-lt"/>
            </a:rPr>
            <a:t> szerszámozás), akkor igen.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5889391" y="2346377"/>
        <a:ext cx="1323530" cy="2124961"/>
      </dsp:txXfrm>
    </dsp:sp>
    <dsp:sp modelId="{42C75480-6C1F-4212-87BF-5E8650AF9E95}">
      <dsp:nvSpPr>
        <dsp:cNvPr id="0" name=""/>
        <dsp:cNvSpPr/>
      </dsp:nvSpPr>
      <dsp:spPr>
        <a:xfrm>
          <a:off x="7561636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Próbagyártás</a:t>
          </a:r>
          <a:endParaRPr lang="hu-HU" sz="1700" b="1" kern="1200"/>
        </a:p>
      </dsp:txBody>
      <dsp:txXfrm>
        <a:off x="7561636" y="0"/>
        <a:ext cx="1757355" cy="1425151"/>
      </dsp:txXfrm>
    </dsp:sp>
    <dsp:sp modelId="{B05CE6D5-0213-45DC-8EB2-7EC3C4D822C3}">
      <dsp:nvSpPr>
        <dsp:cNvPr id="0" name=""/>
        <dsp:cNvSpPr/>
      </dsp:nvSpPr>
      <dsp:spPr>
        <a:xfrm>
          <a:off x="7737372" y="1425616"/>
          <a:ext cx="1405884" cy="53999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</a:rPr>
            <a:t>RÉSZBEN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7753188" y="1441432"/>
        <a:ext cx="1374252" cy="508365"/>
      </dsp:txXfrm>
    </dsp:sp>
    <dsp:sp modelId="{1DDA1655-D324-455A-980E-E26058337642}">
      <dsp:nvSpPr>
        <dsp:cNvPr id="0" name=""/>
        <dsp:cNvSpPr/>
      </dsp:nvSpPr>
      <dsp:spPr>
        <a:xfrm>
          <a:off x="7737372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Ha új termék vagy eljárás teljes körű tesztelésére irányul.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7778549" y="2346377"/>
        <a:ext cx="1323530" cy="2124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D5488-8274-4B57-9EB3-D754866289EB}">
      <dsp:nvSpPr>
        <dsp:cNvPr id="0" name=""/>
        <dsp:cNvSpPr/>
      </dsp:nvSpPr>
      <dsp:spPr>
        <a:xfrm>
          <a:off x="5008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62696F"/>
              </a:solidFill>
              <a:latin typeface="+mn-lt"/>
            </a:rPr>
            <a:t>Értékesítés utáni szolgáltatás és hibaelhárítás</a:t>
          </a:r>
          <a:r>
            <a:rPr lang="hu-HU" sz="1600" b="1" kern="1200" smtClean="0"/>
            <a:t> </a:t>
          </a:r>
          <a:endParaRPr lang="hu-HU" sz="1700" b="1" kern="1200"/>
        </a:p>
      </dsp:txBody>
      <dsp:txXfrm>
        <a:off x="5008" y="0"/>
        <a:ext cx="1757355" cy="1425151"/>
      </dsp:txXfrm>
    </dsp:sp>
    <dsp:sp modelId="{AB7E4AB8-9813-4238-8681-048CE64FCFC9}">
      <dsp:nvSpPr>
        <dsp:cNvPr id="0" name=""/>
        <dsp:cNvSpPr/>
      </dsp:nvSpPr>
      <dsp:spPr>
        <a:xfrm>
          <a:off x="180743" y="1425616"/>
          <a:ext cx="1405884" cy="539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chemeClr val="tx2"/>
              </a:solidFill>
            </a:rPr>
            <a:t>NEM</a:t>
          </a:r>
          <a:endParaRPr lang="hu-HU" sz="1200" b="1" kern="1200">
            <a:solidFill>
              <a:schemeClr val="tx2"/>
            </a:solidFill>
          </a:endParaRPr>
        </a:p>
      </dsp:txBody>
      <dsp:txXfrm>
        <a:off x="196559" y="1441432"/>
        <a:ext cx="1374252" cy="508365"/>
      </dsp:txXfrm>
    </dsp:sp>
    <dsp:sp modelId="{FCCB3CBA-8FA2-4B6A-BEAA-73A8BF44970E}">
      <dsp:nvSpPr>
        <dsp:cNvPr id="0" name=""/>
        <dsp:cNvSpPr/>
      </dsp:nvSpPr>
      <dsp:spPr>
        <a:xfrm>
          <a:off x="180743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Kivéve a visszacsatoló tevékenysége-ket, amelyek igen.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221920" y="2346377"/>
        <a:ext cx="1323530" cy="2124961"/>
      </dsp:txXfrm>
    </dsp:sp>
    <dsp:sp modelId="{B2053586-9376-42D9-9562-FFE9B5B8E46F}">
      <dsp:nvSpPr>
        <dsp:cNvPr id="0" name=""/>
        <dsp:cNvSpPr/>
      </dsp:nvSpPr>
      <dsp:spPr>
        <a:xfrm>
          <a:off x="1894165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62696F"/>
              </a:solidFill>
              <a:latin typeface="+mn-lt"/>
            </a:rPr>
            <a:t>Szabadalmi</a:t>
          </a:r>
          <a:r>
            <a:rPr lang="hu-HU" sz="1600" b="1" kern="1200" baseline="0" smtClean="0">
              <a:solidFill>
                <a:srgbClr val="62696F"/>
              </a:solidFill>
              <a:latin typeface="+mn-lt"/>
            </a:rPr>
            <a:t> eljárás</a:t>
          </a:r>
          <a:endParaRPr lang="hu-HU" sz="1700" b="1" kern="1200"/>
        </a:p>
      </dsp:txBody>
      <dsp:txXfrm>
        <a:off x="1894165" y="0"/>
        <a:ext cx="1757355" cy="1425151"/>
      </dsp:txXfrm>
    </dsp:sp>
    <dsp:sp modelId="{D854D69F-8438-4F4B-88D5-E2CE3331F67C}">
      <dsp:nvSpPr>
        <dsp:cNvPr id="0" name=""/>
        <dsp:cNvSpPr/>
      </dsp:nvSpPr>
      <dsp:spPr>
        <a:xfrm>
          <a:off x="2069900" y="1425616"/>
          <a:ext cx="1405884" cy="539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chemeClr val="tx2"/>
              </a:solidFill>
            </a:rPr>
            <a:t>NEM</a:t>
          </a:r>
          <a:endParaRPr lang="hu-HU" sz="1200" b="1" kern="1200">
            <a:solidFill>
              <a:schemeClr val="tx2"/>
            </a:solidFill>
          </a:endParaRPr>
        </a:p>
      </dsp:txBody>
      <dsp:txXfrm>
        <a:off x="2085716" y="1441432"/>
        <a:ext cx="1374252" cy="508365"/>
      </dsp:txXfrm>
    </dsp:sp>
    <dsp:sp modelId="{6F691739-8E37-4BDC-A8BB-D244302409DF}">
      <dsp:nvSpPr>
        <dsp:cNvPr id="0" name=""/>
        <dsp:cNvSpPr/>
      </dsp:nvSpPr>
      <dsp:spPr>
        <a:xfrm>
          <a:off x="2069900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</a:rPr>
            <a:t>Az eljárással</a:t>
          </a:r>
          <a:r>
            <a:rPr lang="hu-HU" sz="1200" b="1" kern="1200" baseline="0" smtClean="0">
              <a:solidFill>
                <a:srgbClr val="104377"/>
              </a:solidFill>
              <a:latin typeface="+mn-lt"/>
            </a:rPr>
            <a:t> összefüggő adminisztratív és jogi eljárás csak abban az esetben része a K+F-nek, ha közvetlenül kapcsolódik  folyamatban lévő K+F projekthez.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2111077" y="2346377"/>
        <a:ext cx="1323530" cy="2124961"/>
      </dsp:txXfrm>
    </dsp:sp>
    <dsp:sp modelId="{C13FC981-859A-4AC5-8648-EC6EDFA3BC04}">
      <dsp:nvSpPr>
        <dsp:cNvPr id="0" name=""/>
        <dsp:cNvSpPr/>
      </dsp:nvSpPr>
      <dsp:spPr>
        <a:xfrm>
          <a:off x="3783322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62696F"/>
              </a:solidFill>
              <a:latin typeface="+mn-lt"/>
            </a:rPr>
            <a:t>Rutinszerű vizsgálatok</a:t>
          </a:r>
          <a:endParaRPr lang="hu-HU" sz="1700" b="1" kern="1200"/>
        </a:p>
      </dsp:txBody>
      <dsp:txXfrm>
        <a:off x="3783322" y="0"/>
        <a:ext cx="1757355" cy="1425151"/>
      </dsp:txXfrm>
    </dsp:sp>
    <dsp:sp modelId="{AB72287D-0961-4EF4-99D1-C381AD11AB69}">
      <dsp:nvSpPr>
        <dsp:cNvPr id="0" name=""/>
        <dsp:cNvSpPr/>
      </dsp:nvSpPr>
      <dsp:spPr>
        <a:xfrm>
          <a:off x="3959057" y="1425616"/>
          <a:ext cx="1405884" cy="539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chemeClr val="tx2"/>
              </a:solidFill>
            </a:rPr>
            <a:t>NEM</a:t>
          </a:r>
          <a:endParaRPr lang="hu-HU" sz="1200" b="1" kern="1200">
            <a:solidFill>
              <a:schemeClr val="tx2"/>
            </a:solidFill>
          </a:endParaRPr>
        </a:p>
      </dsp:txBody>
      <dsp:txXfrm>
        <a:off x="3974873" y="1441432"/>
        <a:ext cx="1374252" cy="508365"/>
      </dsp:txXfrm>
    </dsp:sp>
    <dsp:sp modelId="{46C61B6D-4354-4364-A90B-B30CDF51A585}">
      <dsp:nvSpPr>
        <dsp:cNvPr id="0" name=""/>
        <dsp:cNvSpPr/>
      </dsp:nvSpPr>
      <dsp:spPr>
        <a:xfrm>
          <a:off x="3959057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b="1" kern="1200">
            <a:solidFill>
              <a:srgbClr val="104377"/>
            </a:solidFill>
          </a:endParaRPr>
        </a:p>
      </dsp:txBody>
      <dsp:txXfrm>
        <a:off x="4000234" y="2346377"/>
        <a:ext cx="1323530" cy="2124961"/>
      </dsp:txXfrm>
    </dsp:sp>
    <dsp:sp modelId="{DB86F49B-E2E3-4F36-9362-4BAC504B77C2}">
      <dsp:nvSpPr>
        <dsp:cNvPr id="0" name=""/>
        <dsp:cNvSpPr/>
      </dsp:nvSpPr>
      <dsp:spPr>
        <a:xfrm>
          <a:off x="5672479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62696F"/>
              </a:solidFill>
              <a:latin typeface="+mn-lt"/>
              <a:ea typeface="+mn-ea"/>
              <a:cs typeface="+mn-cs"/>
            </a:rPr>
            <a:t>Adatgyűjtés</a:t>
          </a:r>
          <a:endParaRPr lang="hu-HU" sz="1700" b="1" kern="1200"/>
        </a:p>
      </dsp:txBody>
      <dsp:txXfrm>
        <a:off x="5672479" y="0"/>
        <a:ext cx="1757355" cy="1425151"/>
      </dsp:txXfrm>
    </dsp:sp>
    <dsp:sp modelId="{65224E0B-6D5D-477F-977E-CB5CEC1BF019}">
      <dsp:nvSpPr>
        <dsp:cNvPr id="0" name=""/>
        <dsp:cNvSpPr/>
      </dsp:nvSpPr>
      <dsp:spPr>
        <a:xfrm>
          <a:off x="5848214" y="1425616"/>
          <a:ext cx="1405884" cy="539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chemeClr val="tx2"/>
              </a:solidFill>
            </a:rPr>
            <a:t>ÖNMAGÁBAN NEM</a:t>
          </a:r>
          <a:endParaRPr lang="hu-HU" sz="1200" b="1" kern="1200">
            <a:solidFill>
              <a:schemeClr val="tx2"/>
            </a:solidFill>
          </a:endParaRPr>
        </a:p>
      </dsp:txBody>
      <dsp:txXfrm>
        <a:off x="5864030" y="1441432"/>
        <a:ext cx="1374252" cy="508365"/>
      </dsp:txXfrm>
    </dsp:sp>
    <dsp:sp modelId="{236D8698-1D54-43B6-94F0-821B5E46EE90}">
      <dsp:nvSpPr>
        <dsp:cNvPr id="0" name=""/>
        <dsp:cNvSpPr/>
      </dsp:nvSpPr>
      <dsp:spPr>
        <a:xfrm>
          <a:off x="5848214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rgbClr val="104377"/>
              </a:solidFill>
              <a:latin typeface="+mn-lt"/>
              <a:ea typeface="+mn-ea"/>
              <a:cs typeface="+mn-cs"/>
            </a:rPr>
            <a:t>Kivéve, ha a K+F projekt szerves részét alkotja.</a:t>
          </a:r>
          <a:endParaRPr lang="hu-HU" sz="1200" b="1" kern="1200">
            <a:solidFill>
              <a:srgbClr val="104377"/>
            </a:solidFill>
          </a:endParaRPr>
        </a:p>
      </dsp:txBody>
      <dsp:txXfrm>
        <a:off x="5889391" y="2346377"/>
        <a:ext cx="1323530" cy="2124961"/>
      </dsp:txXfrm>
    </dsp:sp>
    <dsp:sp modelId="{42C75480-6C1F-4212-87BF-5E8650AF9E95}">
      <dsp:nvSpPr>
        <dsp:cNvPr id="0" name=""/>
        <dsp:cNvSpPr/>
      </dsp:nvSpPr>
      <dsp:spPr>
        <a:xfrm>
          <a:off x="7561636" y="0"/>
          <a:ext cx="1757355" cy="4750505"/>
        </a:xfrm>
        <a:prstGeom prst="roundRect">
          <a:avLst>
            <a:gd name="adj" fmla="val 10000"/>
          </a:avLst>
        </a:prstGeom>
        <a:solidFill>
          <a:srgbClr val="C7D2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rgbClr val="62696F"/>
              </a:solidFill>
              <a:latin typeface="+mn-lt"/>
              <a:ea typeface="+mn-ea"/>
              <a:cs typeface="+mn-cs"/>
            </a:rPr>
            <a:t>A szabályozások betartását ellenőrző állami vizsgálatok</a:t>
          </a:r>
          <a:endParaRPr lang="hu-HU" sz="1700" b="1" kern="1200"/>
        </a:p>
      </dsp:txBody>
      <dsp:txXfrm>
        <a:off x="7561636" y="0"/>
        <a:ext cx="1757355" cy="1425151"/>
      </dsp:txXfrm>
    </dsp:sp>
    <dsp:sp modelId="{B05CE6D5-0213-45DC-8EB2-7EC3C4D822C3}">
      <dsp:nvSpPr>
        <dsp:cNvPr id="0" name=""/>
        <dsp:cNvSpPr/>
      </dsp:nvSpPr>
      <dsp:spPr>
        <a:xfrm>
          <a:off x="7737372" y="1425616"/>
          <a:ext cx="1405884" cy="539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smtClean="0">
              <a:solidFill>
                <a:schemeClr val="tx2"/>
              </a:solidFill>
            </a:rPr>
            <a:t>NEM</a:t>
          </a:r>
          <a:endParaRPr lang="hu-HU" sz="1200" b="1" kern="1200">
            <a:solidFill>
              <a:schemeClr val="tx2"/>
            </a:solidFill>
          </a:endParaRPr>
        </a:p>
      </dsp:txBody>
      <dsp:txXfrm>
        <a:off x="7753188" y="1441432"/>
        <a:ext cx="1374252" cy="508365"/>
      </dsp:txXfrm>
    </dsp:sp>
    <dsp:sp modelId="{1DDA1655-D324-455A-980E-E26058337642}">
      <dsp:nvSpPr>
        <dsp:cNvPr id="0" name=""/>
        <dsp:cNvSpPr/>
      </dsp:nvSpPr>
      <dsp:spPr>
        <a:xfrm>
          <a:off x="7737372" y="2305200"/>
          <a:ext cx="1405884" cy="22073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200" b="1" kern="1200">
            <a:solidFill>
              <a:srgbClr val="104377"/>
            </a:solidFill>
          </a:endParaRPr>
        </a:p>
      </dsp:txBody>
      <dsp:txXfrm>
        <a:off x="7778549" y="2346377"/>
        <a:ext cx="1323530" cy="21249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4F1E9-04B0-4E44-B528-54BC9F2450CB}">
      <dsp:nvSpPr>
        <dsp:cNvPr id="0" name=""/>
        <dsp:cNvSpPr/>
      </dsp:nvSpPr>
      <dsp:spPr>
        <a:xfrm>
          <a:off x="2969998" y="1955911"/>
          <a:ext cx="1692002" cy="1692002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/>
            <a:t>ELLENŐRZÉS</a:t>
          </a:r>
          <a:endParaRPr lang="hu-HU" sz="1400" b="1" kern="1200"/>
        </a:p>
      </dsp:txBody>
      <dsp:txXfrm>
        <a:off x="3217786" y="2203699"/>
        <a:ext cx="1196426" cy="1196426"/>
      </dsp:txXfrm>
    </dsp:sp>
    <dsp:sp modelId="{3CCECE75-1D55-45AB-BCDB-14B6AB8D447E}">
      <dsp:nvSpPr>
        <dsp:cNvPr id="0" name=""/>
        <dsp:cNvSpPr/>
      </dsp:nvSpPr>
      <dsp:spPr>
        <a:xfrm rot="16200000">
          <a:off x="3657133" y="1778840"/>
          <a:ext cx="317733" cy="36407"/>
        </a:xfrm>
        <a:custGeom>
          <a:avLst/>
          <a:gdLst/>
          <a:ahLst/>
          <a:cxnLst/>
          <a:rect l="0" t="0" r="0" b="0"/>
          <a:pathLst>
            <a:path>
              <a:moveTo>
                <a:pt x="0" y="18203"/>
              </a:moveTo>
              <a:lnTo>
                <a:pt x="317733" y="1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808056" y="1789101"/>
        <a:ext cx="15886" cy="15886"/>
      </dsp:txXfrm>
    </dsp:sp>
    <dsp:sp modelId="{59294355-B165-46E0-B4CC-09FEA2BB55BE}">
      <dsp:nvSpPr>
        <dsp:cNvPr id="0" name=""/>
        <dsp:cNvSpPr/>
      </dsp:nvSpPr>
      <dsp:spPr>
        <a:xfrm>
          <a:off x="2969998" y="-53824"/>
          <a:ext cx="1692002" cy="1692002"/>
        </a:xfrm>
        <a:prstGeom prst="ellipse">
          <a:avLst/>
        </a:prstGeom>
        <a:solidFill>
          <a:srgbClr val="E95E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chemeClr val="tx2"/>
              </a:solidFill>
            </a:rPr>
            <a:t>Innovációs járulék</a:t>
          </a:r>
          <a:endParaRPr lang="hu-HU" sz="1600" b="1" kern="1200">
            <a:solidFill>
              <a:schemeClr val="tx2"/>
            </a:solidFill>
          </a:endParaRPr>
        </a:p>
      </dsp:txBody>
      <dsp:txXfrm>
        <a:off x="3217786" y="193964"/>
        <a:ext cx="1196426" cy="1196426"/>
      </dsp:txXfrm>
    </dsp:sp>
    <dsp:sp modelId="{85BEF7AF-D296-4AA3-81AD-9C70E1B49560}">
      <dsp:nvSpPr>
        <dsp:cNvPr id="0" name=""/>
        <dsp:cNvSpPr/>
      </dsp:nvSpPr>
      <dsp:spPr>
        <a:xfrm rot="20520000">
          <a:off x="4612819" y="2473187"/>
          <a:ext cx="317733" cy="36407"/>
        </a:xfrm>
        <a:custGeom>
          <a:avLst/>
          <a:gdLst/>
          <a:ahLst/>
          <a:cxnLst/>
          <a:rect l="0" t="0" r="0" b="0"/>
          <a:pathLst>
            <a:path>
              <a:moveTo>
                <a:pt x="0" y="18203"/>
              </a:moveTo>
              <a:lnTo>
                <a:pt x="317733" y="1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763742" y="2483448"/>
        <a:ext cx="15886" cy="15886"/>
      </dsp:txXfrm>
    </dsp:sp>
    <dsp:sp modelId="{5F74858E-2D46-4082-B193-EFB5C46951D0}">
      <dsp:nvSpPr>
        <dsp:cNvPr id="0" name=""/>
        <dsp:cNvSpPr/>
      </dsp:nvSpPr>
      <dsp:spPr>
        <a:xfrm>
          <a:off x="4881371" y="1334869"/>
          <a:ext cx="1692002" cy="1692002"/>
        </a:xfrm>
        <a:prstGeom prst="ellipse">
          <a:avLst/>
        </a:prstGeom>
        <a:solidFill>
          <a:srgbClr val="009BC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chemeClr val="tx2"/>
              </a:solidFill>
            </a:rPr>
            <a:t>Újszerűség</a:t>
          </a:r>
          <a:endParaRPr lang="hu-HU" sz="1600" b="1" kern="1200">
            <a:solidFill>
              <a:schemeClr val="tx2"/>
            </a:solidFill>
          </a:endParaRPr>
        </a:p>
      </dsp:txBody>
      <dsp:txXfrm>
        <a:off x="5129159" y="1582657"/>
        <a:ext cx="1196426" cy="1196426"/>
      </dsp:txXfrm>
    </dsp:sp>
    <dsp:sp modelId="{09D7F20E-2709-4FF2-8C8A-8B08FC244FCC}">
      <dsp:nvSpPr>
        <dsp:cNvPr id="0" name=""/>
        <dsp:cNvSpPr/>
      </dsp:nvSpPr>
      <dsp:spPr>
        <a:xfrm rot="3240000">
          <a:off x="4247779" y="3596664"/>
          <a:ext cx="317733" cy="36407"/>
        </a:xfrm>
        <a:custGeom>
          <a:avLst/>
          <a:gdLst/>
          <a:ahLst/>
          <a:cxnLst/>
          <a:rect l="0" t="0" r="0" b="0"/>
          <a:pathLst>
            <a:path>
              <a:moveTo>
                <a:pt x="0" y="18203"/>
              </a:moveTo>
              <a:lnTo>
                <a:pt x="317733" y="1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398703" y="3606924"/>
        <a:ext cx="15886" cy="15886"/>
      </dsp:txXfrm>
    </dsp:sp>
    <dsp:sp modelId="{4CAF6A62-9034-4728-8CBC-4292299B9061}">
      <dsp:nvSpPr>
        <dsp:cNvPr id="0" name=""/>
        <dsp:cNvSpPr/>
      </dsp:nvSpPr>
      <dsp:spPr>
        <a:xfrm>
          <a:off x="4151292" y="3581822"/>
          <a:ext cx="1692002" cy="1692002"/>
        </a:xfrm>
        <a:prstGeom prst="ellipse">
          <a:avLst/>
        </a:prstGeom>
        <a:solidFill>
          <a:srgbClr val="4996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chemeClr val="tx2"/>
              </a:solidFill>
            </a:rPr>
            <a:t>Költségnyil-vántartás</a:t>
          </a:r>
          <a:endParaRPr lang="hu-HU" sz="1600" b="1" kern="1200">
            <a:solidFill>
              <a:schemeClr val="tx2"/>
            </a:solidFill>
          </a:endParaRPr>
        </a:p>
      </dsp:txBody>
      <dsp:txXfrm>
        <a:off x="4399080" y="3829610"/>
        <a:ext cx="1196426" cy="1196426"/>
      </dsp:txXfrm>
    </dsp:sp>
    <dsp:sp modelId="{3F37EEC2-5D2B-443F-B607-5194C7F8E33F}">
      <dsp:nvSpPr>
        <dsp:cNvPr id="0" name=""/>
        <dsp:cNvSpPr/>
      </dsp:nvSpPr>
      <dsp:spPr>
        <a:xfrm rot="7560000">
          <a:off x="3066486" y="3596664"/>
          <a:ext cx="317733" cy="36407"/>
        </a:xfrm>
        <a:custGeom>
          <a:avLst/>
          <a:gdLst/>
          <a:ahLst/>
          <a:cxnLst/>
          <a:rect l="0" t="0" r="0" b="0"/>
          <a:pathLst>
            <a:path>
              <a:moveTo>
                <a:pt x="0" y="18203"/>
              </a:moveTo>
              <a:lnTo>
                <a:pt x="317733" y="1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3217410" y="3606924"/>
        <a:ext cx="15886" cy="15886"/>
      </dsp:txXfrm>
    </dsp:sp>
    <dsp:sp modelId="{5167EA35-E963-4B03-9131-C3B597037C8D}">
      <dsp:nvSpPr>
        <dsp:cNvPr id="0" name=""/>
        <dsp:cNvSpPr/>
      </dsp:nvSpPr>
      <dsp:spPr>
        <a:xfrm>
          <a:off x="1788705" y="3581822"/>
          <a:ext cx="1692002" cy="1692002"/>
        </a:xfrm>
        <a:prstGeom prst="ellipse">
          <a:avLst/>
        </a:prstGeom>
        <a:solidFill>
          <a:srgbClr val="97BE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chemeClr val="tx2"/>
              </a:solidFill>
            </a:rPr>
            <a:t>Dokumen-táció</a:t>
          </a:r>
          <a:endParaRPr lang="hu-HU" sz="1600" b="1" kern="1200">
            <a:solidFill>
              <a:schemeClr val="tx2"/>
            </a:solidFill>
          </a:endParaRPr>
        </a:p>
      </dsp:txBody>
      <dsp:txXfrm>
        <a:off x="2036493" y="3829610"/>
        <a:ext cx="1196426" cy="1196426"/>
      </dsp:txXfrm>
    </dsp:sp>
    <dsp:sp modelId="{7632DFD3-46FF-45BE-9958-FE4FC6F106D4}">
      <dsp:nvSpPr>
        <dsp:cNvPr id="0" name=""/>
        <dsp:cNvSpPr/>
      </dsp:nvSpPr>
      <dsp:spPr>
        <a:xfrm rot="11880000">
          <a:off x="2701446" y="2473187"/>
          <a:ext cx="317733" cy="36407"/>
        </a:xfrm>
        <a:custGeom>
          <a:avLst/>
          <a:gdLst/>
          <a:ahLst/>
          <a:cxnLst/>
          <a:rect l="0" t="0" r="0" b="0"/>
          <a:pathLst>
            <a:path>
              <a:moveTo>
                <a:pt x="0" y="18203"/>
              </a:moveTo>
              <a:lnTo>
                <a:pt x="317733" y="18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852370" y="2483448"/>
        <a:ext cx="15886" cy="15886"/>
      </dsp:txXfrm>
    </dsp:sp>
    <dsp:sp modelId="{4BFE2011-A282-4F4A-96B6-52E66299D580}">
      <dsp:nvSpPr>
        <dsp:cNvPr id="0" name=""/>
        <dsp:cNvSpPr/>
      </dsp:nvSpPr>
      <dsp:spPr>
        <a:xfrm>
          <a:off x="1058626" y="1334869"/>
          <a:ext cx="1692002" cy="1692002"/>
        </a:xfrm>
        <a:prstGeom prst="ellipse">
          <a:avLst/>
        </a:prstGeom>
        <a:solidFill>
          <a:srgbClr val="1043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>
              <a:solidFill>
                <a:schemeClr val="tx2"/>
              </a:solidFill>
            </a:rPr>
            <a:t>SZTNH</a:t>
          </a:r>
          <a:endParaRPr lang="hu-HU" sz="1600" b="1" kern="1200">
            <a:solidFill>
              <a:schemeClr val="tx2"/>
            </a:solidFill>
          </a:endParaRPr>
        </a:p>
      </dsp:txBody>
      <dsp:txXfrm>
        <a:off x="1306414" y="1582657"/>
        <a:ext cx="1196426" cy="11964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0E386-307F-4873-BE26-7E94AE861720}">
      <dsp:nvSpPr>
        <dsp:cNvPr id="0" name=""/>
        <dsp:cNvSpPr/>
      </dsp:nvSpPr>
      <dsp:spPr>
        <a:xfrm>
          <a:off x="3121409" y="3282"/>
          <a:ext cx="1713181" cy="1113568"/>
        </a:xfrm>
        <a:prstGeom prst="roundRect">
          <a:avLst/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>
              <a:solidFill>
                <a:schemeClr val="tx2"/>
              </a:solidFill>
            </a:rPr>
            <a:t>Korai projekt azonosítás</a:t>
          </a:r>
          <a:endParaRPr lang="hu-HU" sz="1400" b="1" kern="1200">
            <a:solidFill>
              <a:schemeClr val="tx2"/>
            </a:solidFill>
          </a:endParaRPr>
        </a:p>
      </dsp:txBody>
      <dsp:txXfrm>
        <a:off x="3175769" y="57642"/>
        <a:ext cx="1604461" cy="1004848"/>
      </dsp:txXfrm>
    </dsp:sp>
    <dsp:sp modelId="{A01D1BF8-7ABC-4EA4-822C-F935CD00D6B4}">
      <dsp:nvSpPr>
        <dsp:cNvPr id="0" name=""/>
        <dsp:cNvSpPr/>
      </dsp:nvSpPr>
      <dsp:spPr>
        <a:xfrm>
          <a:off x="1752465" y="560066"/>
          <a:ext cx="4451068" cy="4451068"/>
        </a:xfrm>
        <a:custGeom>
          <a:avLst/>
          <a:gdLst/>
          <a:ahLst/>
          <a:cxnLst/>
          <a:rect l="0" t="0" r="0" b="0"/>
          <a:pathLst>
            <a:path>
              <a:moveTo>
                <a:pt x="3311815" y="283114"/>
              </a:moveTo>
              <a:arcTo wR="2225534" hR="2225534" stAng="17952943" swAng="12123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48332-2378-4073-86D1-3AB826FC4755}">
      <dsp:nvSpPr>
        <dsp:cNvPr id="0" name=""/>
        <dsp:cNvSpPr/>
      </dsp:nvSpPr>
      <dsp:spPr>
        <a:xfrm>
          <a:off x="5238017" y="1541089"/>
          <a:ext cx="1713181" cy="1113568"/>
        </a:xfrm>
        <a:prstGeom prst="roundRect">
          <a:avLst/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>
              <a:solidFill>
                <a:schemeClr val="tx2"/>
              </a:solidFill>
            </a:rPr>
            <a:t>Időnapló bejegyzés az azonosított tevékenységek-ről</a:t>
          </a:r>
          <a:endParaRPr lang="hu-HU" sz="1400" b="1" kern="1200">
            <a:solidFill>
              <a:schemeClr val="tx2"/>
            </a:solidFill>
          </a:endParaRPr>
        </a:p>
      </dsp:txBody>
      <dsp:txXfrm>
        <a:off x="5292377" y="1595449"/>
        <a:ext cx="1604461" cy="1004848"/>
      </dsp:txXfrm>
    </dsp:sp>
    <dsp:sp modelId="{86EE934D-9BD1-4EB8-9241-B6759CC22B3F}">
      <dsp:nvSpPr>
        <dsp:cNvPr id="0" name=""/>
        <dsp:cNvSpPr/>
      </dsp:nvSpPr>
      <dsp:spPr>
        <a:xfrm>
          <a:off x="1752465" y="560066"/>
          <a:ext cx="4451068" cy="4451068"/>
        </a:xfrm>
        <a:custGeom>
          <a:avLst/>
          <a:gdLst/>
          <a:ahLst/>
          <a:cxnLst/>
          <a:rect l="0" t="0" r="0" b="0"/>
          <a:pathLst>
            <a:path>
              <a:moveTo>
                <a:pt x="4445741" y="2379426"/>
              </a:moveTo>
              <a:arcTo wR="2225534" hR="2225534" stAng="21837905" swAng="1360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7C447-1601-4655-8B8F-923CE332BD14}">
      <dsp:nvSpPr>
        <dsp:cNvPr id="0" name=""/>
        <dsp:cNvSpPr/>
      </dsp:nvSpPr>
      <dsp:spPr>
        <a:xfrm>
          <a:off x="4429545" y="4029312"/>
          <a:ext cx="1713181" cy="1113568"/>
        </a:xfrm>
        <a:prstGeom prst="roundRect">
          <a:avLst/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>
              <a:solidFill>
                <a:schemeClr val="tx2"/>
              </a:solidFill>
            </a:rPr>
            <a:t>Dokumentumok folyamatos gyűjtése dedikált K+F mappába</a:t>
          </a:r>
          <a:endParaRPr lang="hu-HU" sz="1400" b="1" kern="1200">
            <a:solidFill>
              <a:schemeClr val="tx2"/>
            </a:solidFill>
          </a:endParaRPr>
        </a:p>
      </dsp:txBody>
      <dsp:txXfrm>
        <a:off x="4483905" y="4083672"/>
        <a:ext cx="1604461" cy="1004848"/>
      </dsp:txXfrm>
    </dsp:sp>
    <dsp:sp modelId="{84E57583-7D37-4C55-8CBD-E1A8BE238C1D}">
      <dsp:nvSpPr>
        <dsp:cNvPr id="0" name=""/>
        <dsp:cNvSpPr/>
      </dsp:nvSpPr>
      <dsp:spPr>
        <a:xfrm>
          <a:off x="1752465" y="560066"/>
          <a:ext cx="4451068" cy="4451068"/>
        </a:xfrm>
        <a:custGeom>
          <a:avLst/>
          <a:gdLst/>
          <a:ahLst/>
          <a:cxnLst/>
          <a:rect l="0" t="0" r="0" b="0"/>
          <a:pathLst>
            <a:path>
              <a:moveTo>
                <a:pt x="2498925" y="4434212"/>
              </a:moveTo>
              <a:arcTo wR="2225534" hR="2225534" stAng="4976627" swAng="8467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AD7C6-1CB9-4361-9E98-9D6BB3AD2676}">
      <dsp:nvSpPr>
        <dsp:cNvPr id="0" name=""/>
        <dsp:cNvSpPr/>
      </dsp:nvSpPr>
      <dsp:spPr>
        <a:xfrm>
          <a:off x="1813272" y="4029312"/>
          <a:ext cx="1713181" cy="1113568"/>
        </a:xfrm>
        <a:prstGeom prst="roundRect">
          <a:avLst/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>
              <a:solidFill>
                <a:schemeClr val="tx2"/>
              </a:solidFill>
            </a:rPr>
            <a:t>K+F tevékenységek és projekttervek folyamatos áttekintése</a:t>
          </a:r>
          <a:endParaRPr lang="hu-HU" sz="1400" b="1" kern="1200">
            <a:solidFill>
              <a:schemeClr val="tx2"/>
            </a:solidFill>
          </a:endParaRPr>
        </a:p>
      </dsp:txBody>
      <dsp:txXfrm>
        <a:off x="1867632" y="4083672"/>
        <a:ext cx="1604461" cy="1004848"/>
      </dsp:txXfrm>
    </dsp:sp>
    <dsp:sp modelId="{B0C9C95B-CFC3-4DCB-9B81-F538F8D95FA4}">
      <dsp:nvSpPr>
        <dsp:cNvPr id="0" name=""/>
        <dsp:cNvSpPr/>
      </dsp:nvSpPr>
      <dsp:spPr>
        <a:xfrm>
          <a:off x="1752465" y="560066"/>
          <a:ext cx="4451068" cy="4451068"/>
        </a:xfrm>
        <a:custGeom>
          <a:avLst/>
          <a:gdLst/>
          <a:ahLst/>
          <a:cxnLst/>
          <a:rect l="0" t="0" r="0" b="0"/>
          <a:pathLst>
            <a:path>
              <a:moveTo>
                <a:pt x="236211" y="3223331"/>
              </a:moveTo>
              <a:arcTo wR="2225534" hR="2225534" stAng="9201764" swAng="1360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848E0-D1D8-4E3A-9C72-3EF04E03A008}">
      <dsp:nvSpPr>
        <dsp:cNvPr id="0" name=""/>
        <dsp:cNvSpPr/>
      </dsp:nvSpPr>
      <dsp:spPr>
        <a:xfrm>
          <a:off x="1004800" y="1541089"/>
          <a:ext cx="1713181" cy="1113568"/>
        </a:xfrm>
        <a:prstGeom prst="roundRect">
          <a:avLst/>
        </a:prstGeom>
        <a:solidFill>
          <a:srgbClr val="E95E3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smtClean="0">
              <a:solidFill>
                <a:schemeClr val="tx2"/>
              </a:solidFill>
            </a:rPr>
            <a:t>K+F projektek megfelelő alátámasztása</a:t>
          </a:r>
          <a:endParaRPr lang="hu-HU" sz="1400" b="1" kern="1200">
            <a:solidFill>
              <a:schemeClr val="tx2"/>
            </a:solidFill>
          </a:endParaRPr>
        </a:p>
      </dsp:txBody>
      <dsp:txXfrm>
        <a:off x="1059160" y="1595449"/>
        <a:ext cx="1604461" cy="1004848"/>
      </dsp:txXfrm>
    </dsp:sp>
    <dsp:sp modelId="{0296B967-86CA-4337-87FE-C044EFD5E4A8}">
      <dsp:nvSpPr>
        <dsp:cNvPr id="0" name=""/>
        <dsp:cNvSpPr/>
      </dsp:nvSpPr>
      <dsp:spPr>
        <a:xfrm>
          <a:off x="1752465" y="560066"/>
          <a:ext cx="4451068" cy="4451068"/>
        </a:xfrm>
        <a:custGeom>
          <a:avLst/>
          <a:gdLst/>
          <a:ahLst/>
          <a:cxnLst/>
          <a:rect l="0" t="0" r="0" b="0"/>
          <a:pathLst>
            <a:path>
              <a:moveTo>
                <a:pt x="535217" y="777834"/>
              </a:moveTo>
              <a:arcTo wR="2225534" hR="2225534" stAng="13234737" swAng="12123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734808-03FE-4EE2-B1B3-7DDCC925B12E}" type="datetimeFigureOut">
              <a:rPr lang="fr-FR"/>
              <a:pPr/>
              <a:t>08/06/2015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3277A0E-78A0-40DC-A0F5-17E0D18C8D8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50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911CE3-E1C2-47A8-90B0-429972A1461D}" type="datetimeFigureOut">
              <a:rPr lang="fr-FR"/>
              <a:pPr/>
              <a:t>08/06/2015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685800"/>
            <a:ext cx="487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263B67F-724B-4DFE-80C3-5AF1FED4656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85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5207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10414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5636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20843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3B67F-724B-4DFE-80C3-5AF1FED46561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5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2BB48-C1D7-4048-9A02-66FD10908D3B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2BB48-C1D7-4048-9A02-66FD10908D3B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2BB48-C1D7-4048-9A02-66FD10908D3B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2BB48-C1D7-4048-9A02-66FD10908D3B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2BB48-C1D7-4048-9A02-66FD10908D3B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Alma_A_corpo.png"/>
          <p:cNvPicPr>
            <a:picLocks noChangeAspect="1"/>
          </p:cNvPicPr>
          <p:nvPr userDrawn="1"/>
        </p:nvPicPr>
        <p:blipFill>
          <a:blip r:embed="rId2"/>
          <a:srcRect r="15753"/>
          <a:stretch>
            <a:fillRect/>
          </a:stretch>
        </p:blipFill>
        <p:spPr bwMode="auto">
          <a:xfrm>
            <a:off x="2049463" y="295275"/>
            <a:ext cx="8639175" cy="724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8" descr="Alma_logo_corp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495925"/>
            <a:ext cx="28956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3276" y="2653451"/>
            <a:ext cx="6437352" cy="1612944"/>
          </a:xfrm>
          <a:ln>
            <a:noFill/>
          </a:ln>
        </p:spPr>
        <p:txBody>
          <a:bodyPr>
            <a:noAutofit/>
          </a:bodyPr>
          <a:lstStyle>
            <a:lvl1pPr>
              <a:defRPr sz="3600">
                <a:solidFill>
                  <a:srgbClr val="104377"/>
                </a:solidFill>
                <a:latin typeface="Century Gothic"/>
                <a:cs typeface="Century Gothic"/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0"/>
            <a:ext cx="10688638" cy="752475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Alma_A_corp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53"/>
          <a:stretch>
            <a:fillRect/>
          </a:stretch>
        </p:blipFill>
        <p:spPr bwMode="auto">
          <a:xfrm>
            <a:off x="2049464" y="295276"/>
            <a:ext cx="8639175" cy="724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8" descr="Alma_logo_innovations-et-taxe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661025"/>
            <a:ext cx="321945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4286" y="1258778"/>
            <a:ext cx="6437351" cy="161294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>
              <a:defRPr sz="3100" b="1">
                <a:solidFill>
                  <a:srgbClr val="174176"/>
                </a:solidFill>
                <a:latin typeface="Century Gothic"/>
                <a:cs typeface="Century Gothic"/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374651" y="3348039"/>
            <a:ext cx="6437313" cy="191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3100" b="1" i="1" kern="1200" baseline="0" dirty="0" smtClean="0">
                <a:solidFill>
                  <a:srgbClr val="174176"/>
                </a:solidFill>
                <a:latin typeface="Century Gothic"/>
                <a:ea typeface="MS PGothic" pitchFamily="34" charset="-128"/>
                <a:cs typeface="Century Gothic"/>
              </a:defRPr>
            </a:lvl1pPr>
            <a:lvl2pPr marL="506977" indent="0">
              <a:buNone/>
              <a:defRPr/>
            </a:lvl2pPr>
          </a:lstStyle>
          <a:p>
            <a:pPr lvl="0"/>
            <a:r>
              <a:rPr lang="fr-FR" dirty="0" smtClean="0"/>
              <a:t>Cliquez et modifiez le texte</a:t>
            </a:r>
          </a:p>
        </p:txBody>
      </p:sp>
    </p:spTree>
    <p:extLst>
      <p:ext uri="{BB962C8B-B14F-4D97-AF65-F5344CB8AC3E}">
        <p14:creationId xmlns:p14="http://schemas.microsoft.com/office/powerpoint/2010/main" val="2640457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0302659" y="890758"/>
            <a:ext cx="385979" cy="257007"/>
          </a:xfrm>
          <a:prstGeom prst="rect">
            <a:avLst/>
          </a:prstGeom>
          <a:solidFill>
            <a:srgbClr val="174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 defTabSz="1040679" fontAlgn="auto">
              <a:spcBef>
                <a:spcPts val="0"/>
              </a:spcBef>
              <a:spcAft>
                <a:spcPts val="0"/>
              </a:spcAft>
            </a:pPr>
            <a:endParaRPr lang="fr-FR" sz="2000">
              <a:solidFill>
                <a:prstClr val="white"/>
              </a:solidFill>
            </a:endParaRPr>
          </a:p>
        </p:txBody>
      </p:sp>
      <p:pic>
        <p:nvPicPr>
          <p:cNvPr id="4" name="Image 7" descr="Alma_bandeaux_innovation-et-taxes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931863"/>
            <a:ext cx="842327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998" y="1652743"/>
            <a:ext cx="9997510" cy="5040000"/>
          </a:xfrm>
          <a:prstGeom prst="rect">
            <a:avLst/>
          </a:prstGeom>
        </p:spPr>
        <p:txBody>
          <a:bodyPr/>
          <a:lstStyle>
            <a:lvl1pPr marL="380232" indent="-380232">
              <a:buFontTx/>
              <a:buBlip>
                <a:blip r:embed="rId3"/>
              </a:buBlip>
              <a:defRPr>
                <a:solidFill>
                  <a:srgbClr val="174176"/>
                </a:solidFill>
                <a:latin typeface="Century Gothic" panose="020B0502020202020204" pitchFamily="34" charset="0"/>
              </a:defRPr>
            </a:lvl1pPr>
            <a:lvl2pPr marL="823838" indent="-316861">
              <a:buFontTx/>
              <a:buBlip>
                <a:blip r:embed="rId3"/>
              </a:buBlip>
              <a:defRPr>
                <a:solidFill>
                  <a:srgbClr val="174176"/>
                </a:solidFill>
                <a:latin typeface="Century Gothic" panose="020B0502020202020204" pitchFamily="34" charset="0"/>
              </a:defRPr>
            </a:lvl2pPr>
            <a:lvl3pPr marL="1268988" indent="-253488">
              <a:buFontTx/>
              <a:buBlip>
                <a:blip r:embed="rId3"/>
              </a:buBlip>
              <a:defRPr>
                <a:solidFill>
                  <a:srgbClr val="174176"/>
                </a:solidFill>
                <a:latin typeface="Century Gothic" panose="020B0502020202020204" pitchFamily="34" charset="0"/>
              </a:defRPr>
            </a:lvl3pPr>
            <a:lvl4pPr marL="1775965" indent="-253488">
              <a:buFontTx/>
              <a:buBlip>
                <a:blip r:embed="rId3"/>
              </a:buBlip>
              <a:defRPr>
                <a:solidFill>
                  <a:srgbClr val="174176"/>
                </a:solidFill>
                <a:latin typeface="Century Gothic" panose="020B0502020202020204" pitchFamily="34" charset="0"/>
              </a:defRPr>
            </a:lvl4pPr>
            <a:lvl5pPr marL="2284487" indent="-253488">
              <a:buFontTx/>
              <a:buBlip>
                <a:blip r:embed="rId3"/>
              </a:buBlip>
              <a:defRPr>
                <a:solidFill>
                  <a:srgbClr val="174176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366963" y="7042150"/>
            <a:ext cx="6732792" cy="2619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 defTabSz="1040679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smtClean="0">
                <a:solidFill>
                  <a:srgbClr val="8A8A8A"/>
                </a:solidFill>
                <a:latin typeface="Century Gothic" panose="020B0502020202020204" pitchFamily="34" charset="0"/>
                <a:ea typeface="MS PGothic" pitchFamily="34" charset="-128"/>
              </a:rPr>
              <a:t>Ce document est la propriété exclusive d’Alma CG</a:t>
            </a:r>
            <a:endParaRPr lang="fr-FR" sz="1000" dirty="0">
              <a:solidFill>
                <a:srgbClr val="8A8A8A"/>
              </a:solidFill>
              <a:latin typeface="Century Gothic" panose="020B0502020202020204" pitchFamily="34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9458448" y="895059"/>
            <a:ext cx="1225550" cy="4995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t"/>
          <a:lstStyle/>
          <a:p>
            <a:pPr algn="r" defTabSz="1040679" fontAlgn="auto">
              <a:spcBef>
                <a:spcPts val="0"/>
              </a:spcBef>
              <a:spcAft>
                <a:spcPts val="0"/>
              </a:spcAft>
            </a:pPr>
            <a:fld id="{845D0BC9-749D-4DD5-AB6E-13DA1D23AE14}" type="slidenum">
              <a:rPr lang="fr-FR" sz="1000" b="1" smtClean="0">
                <a:solidFill>
                  <a:prstClr val="white"/>
                </a:solidFill>
                <a:latin typeface="Century Gothic" panose="020B0502020202020204" pitchFamily="34" charset="0"/>
                <a:ea typeface="MS PGothic" pitchFamily="34" charset="-128"/>
              </a:rPr>
              <a:pPr algn="r" defTabSz="104067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 sz="1000" b="1" dirty="0">
              <a:solidFill>
                <a:prstClr val="white"/>
              </a:solidFill>
              <a:latin typeface="Century Gothic" panose="020B0502020202020204" pitchFamily="34" charset="0"/>
              <a:ea typeface="MS PGothic" pitchFamily="34" charset="-128"/>
            </a:endParaRPr>
          </a:p>
        </p:txBody>
      </p:sp>
      <p:pic>
        <p:nvPicPr>
          <p:cNvPr id="5" name="Image 7" descr="INNOVATION&amp;TAXES_cartouch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4" t="42307" r="16418" b="43291"/>
          <a:stretch>
            <a:fillRect/>
          </a:stretch>
        </p:blipFill>
        <p:spPr bwMode="auto">
          <a:xfrm>
            <a:off x="149225" y="6989097"/>
            <a:ext cx="22177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7" descr="Alma-seul-bleu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6929438"/>
            <a:ext cx="1370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264552" y="97013"/>
            <a:ext cx="8063036" cy="831322"/>
          </a:xfrm>
          <a:prstGeom prst="rect">
            <a:avLst/>
          </a:prstGeom>
          <a:ln>
            <a:noFill/>
          </a:ln>
        </p:spPr>
        <p:txBody>
          <a:bodyPr anchor="b">
            <a:noAutofit/>
          </a:bodyPr>
          <a:lstStyle>
            <a:lvl1pPr>
              <a:defRPr sz="3000" b="1">
                <a:solidFill>
                  <a:srgbClr val="17417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279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Alma_bandeaux_innovation-et-taxes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931863"/>
            <a:ext cx="842327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2366963" y="7042150"/>
            <a:ext cx="6732792" cy="2619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 defTabSz="1040679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smtClean="0">
                <a:solidFill>
                  <a:srgbClr val="8A8A8A"/>
                </a:solidFill>
                <a:latin typeface="Century Gothic" panose="020B0502020202020204" pitchFamily="34" charset="0"/>
                <a:ea typeface="MS PGothic" pitchFamily="34" charset="-128"/>
              </a:rPr>
              <a:t>Ce document est la propriété exclusive d’Alma CG</a:t>
            </a:r>
            <a:endParaRPr lang="fr-FR" sz="1000" dirty="0">
              <a:solidFill>
                <a:srgbClr val="8A8A8A"/>
              </a:solidFill>
              <a:latin typeface="Century Gothic" panose="020B0502020202020204" pitchFamily="34" charset="0"/>
              <a:ea typeface="MS PGothic" pitchFamily="34" charset="-128"/>
            </a:endParaRPr>
          </a:p>
        </p:txBody>
      </p:sp>
      <p:pic>
        <p:nvPicPr>
          <p:cNvPr id="5" name="Image 7" descr="INNOVATION&amp;TAXES_cartouch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4" t="42307" r="16418" b="43291"/>
          <a:stretch>
            <a:fillRect/>
          </a:stretch>
        </p:blipFill>
        <p:spPr bwMode="auto">
          <a:xfrm>
            <a:off x="149225" y="6989097"/>
            <a:ext cx="22177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7" descr="Alma-seul-bleu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788" y="6929438"/>
            <a:ext cx="1370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264552" y="97013"/>
            <a:ext cx="8063036" cy="831322"/>
          </a:xfrm>
          <a:prstGeom prst="rect">
            <a:avLst/>
          </a:prstGeom>
          <a:ln>
            <a:noFill/>
          </a:ln>
        </p:spPr>
        <p:txBody>
          <a:bodyPr anchor="b">
            <a:noAutofit/>
          </a:bodyPr>
          <a:lstStyle>
            <a:lvl1pPr>
              <a:defRPr sz="3000" b="1">
                <a:solidFill>
                  <a:srgbClr val="17417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0302659" y="890758"/>
            <a:ext cx="385979" cy="257007"/>
          </a:xfrm>
          <a:prstGeom prst="rect">
            <a:avLst/>
          </a:prstGeom>
          <a:solidFill>
            <a:srgbClr val="174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 defTabSz="1040679" fontAlgn="auto">
              <a:spcBef>
                <a:spcPts val="0"/>
              </a:spcBef>
              <a:spcAft>
                <a:spcPts val="0"/>
              </a:spcAft>
            </a:pPr>
            <a:endParaRPr lang="fr-FR" sz="20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9458448" y="895059"/>
            <a:ext cx="1225550" cy="4995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t"/>
          <a:lstStyle/>
          <a:p>
            <a:pPr algn="r" defTabSz="1040679" fontAlgn="auto">
              <a:spcBef>
                <a:spcPts val="0"/>
              </a:spcBef>
              <a:spcAft>
                <a:spcPts val="0"/>
              </a:spcAft>
            </a:pPr>
            <a:fld id="{845D0BC9-749D-4DD5-AB6E-13DA1D23AE14}" type="slidenum">
              <a:rPr lang="fr-FR" sz="1000" b="1" smtClean="0">
                <a:solidFill>
                  <a:prstClr val="white"/>
                </a:solidFill>
                <a:latin typeface="Century Gothic" panose="020B0502020202020204" pitchFamily="34" charset="0"/>
                <a:ea typeface="MS PGothic" pitchFamily="34" charset="-128"/>
              </a:rPr>
              <a:pPr algn="r" defTabSz="104067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 sz="1000" b="1" dirty="0">
              <a:solidFill>
                <a:prstClr val="white"/>
              </a:solidFill>
              <a:latin typeface="Century Gothic" panose="020B0502020202020204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37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page intertitr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4" y="33338"/>
            <a:ext cx="10688637" cy="752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737" y="1258492"/>
            <a:ext cx="6768038" cy="20473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lang="fr-FR" sz="3100" b="1" kern="1200" dirty="0">
                <a:solidFill>
                  <a:srgbClr val="174176"/>
                </a:solidFill>
                <a:latin typeface="Century Gothic"/>
                <a:ea typeface="MS PGothic" pitchFamily="34" charset="-128"/>
                <a:cs typeface="Century Gothic"/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40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page intertitr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463" y="33338"/>
            <a:ext cx="10688637" cy="752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762" y="2703828"/>
            <a:ext cx="6768038" cy="2047316"/>
          </a:xfrm>
          <a:noFill/>
        </p:spPr>
        <p:txBody>
          <a:bodyPr>
            <a:normAutofit/>
          </a:bodyPr>
          <a:lstStyle>
            <a:lvl1pPr>
              <a:defRPr sz="3600">
                <a:solidFill>
                  <a:srgbClr val="104377"/>
                </a:solidFill>
                <a:latin typeface="Century Gothic"/>
                <a:cs typeface="Century Gothic"/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Alma_bandeaux_corpo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8238"/>
            <a:ext cx="838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850" y="303214"/>
            <a:ext cx="7244410" cy="831322"/>
          </a:xfrm>
          <a:ln>
            <a:noFill/>
          </a:ln>
        </p:spPr>
        <p:txBody>
          <a:bodyPr/>
          <a:lstStyle>
            <a:lvl1pPr>
              <a:defRPr>
                <a:solidFill>
                  <a:srgbClr val="104377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62" y="1652743"/>
            <a:ext cx="10440000" cy="5040000"/>
          </a:xfrm>
        </p:spPr>
        <p:txBody>
          <a:bodyPr/>
          <a:lstStyle>
            <a:lvl1pPr>
              <a:defRPr>
                <a:solidFill>
                  <a:srgbClr val="62696F"/>
                </a:solidFill>
              </a:defRPr>
            </a:lvl1pPr>
            <a:lvl2pPr>
              <a:defRPr>
                <a:solidFill>
                  <a:srgbClr val="104377"/>
                </a:solidFill>
              </a:defRPr>
            </a:lvl2pPr>
            <a:lvl3pPr>
              <a:defRPr>
                <a:solidFill>
                  <a:srgbClr val="104377"/>
                </a:solidFill>
              </a:defRPr>
            </a:lvl3pPr>
            <a:lvl4pPr>
              <a:defRPr>
                <a:solidFill>
                  <a:srgbClr val="104377"/>
                </a:solidFill>
              </a:defRPr>
            </a:lvl4pPr>
            <a:lvl5pPr>
              <a:defRPr>
                <a:solidFill>
                  <a:srgbClr val="104377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EC86BD-9BD1-463A-9666-6CEEF6B7A73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Alma_bandeaux_corpo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8238"/>
            <a:ext cx="838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850" y="303213"/>
            <a:ext cx="6768038" cy="848477"/>
          </a:xfrm>
          <a:ln>
            <a:noFill/>
          </a:ln>
        </p:spPr>
        <p:txBody>
          <a:bodyPr/>
          <a:lstStyle/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385" y="1652743"/>
            <a:ext cx="10440000" cy="503798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rgbClr val="104377"/>
                </a:solidFill>
              </a:defRPr>
            </a:lvl2pPr>
            <a:lvl3pPr>
              <a:defRPr>
                <a:solidFill>
                  <a:srgbClr val="104377"/>
                </a:solidFill>
              </a:defRPr>
            </a:lvl3pPr>
            <a:lvl4pPr>
              <a:defRPr>
                <a:solidFill>
                  <a:srgbClr val="104377"/>
                </a:solidFill>
              </a:defRPr>
            </a:lvl4pPr>
            <a:lvl5pPr>
              <a:defRPr>
                <a:solidFill>
                  <a:srgbClr val="104377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6D957-A54D-489F-8B12-B04E277C571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7" descr="Alma_bandeaux_corpo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8238"/>
            <a:ext cx="838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7850" y="303213"/>
            <a:ext cx="6768038" cy="83132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763" y="1636730"/>
            <a:ext cx="5110490" cy="504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55381" y="1636730"/>
            <a:ext cx="5110490" cy="504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17774-9B64-4294-A884-844AFEDB304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 descr="Alma_bandeaux_corpo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8238"/>
            <a:ext cx="838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376" y="303213"/>
            <a:ext cx="6767512" cy="831323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0761" y="2004467"/>
            <a:ext cx="5183999" cy="701961"/>
          </a:xfrm>
          <a:solidFill>
            <a:schemeClr val="accent5"/>
          </a:solidFill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0761" y="2706429"/>
            <a:ext cx="5183999" cy="3426248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2696F"/>
                </a:solidFill>
              </a:defRPr>
            </a:lvl1pPr>
            <a:lvl2pPr>
              <a:defRPr sz="18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82774" y="2004466"/>
            <a:ext cx="5183999" cy="701961"/>
          </a:xfrm>
          <a:solidFill>
            <a:schemeClr val="accent5"/>
          </a:solidFill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82774" y="2706428"/>
            <a:ext cx="5183999" cy="34262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3248A4-0CFA-48C3-805B-68052233444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Alma_bandeaux_corpo.pn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8238"/>
            <a:ext cx="838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376" y="303213"/>
            <a:ext cx="6767512" cy="83132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B648C-5BFC-4695-9C7D-4FE7D0E5B6B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3" y="759012"/>
            <a:ext cx="3516488" cy="984942"/>
          </a:xfrm>
        </p:spPr>
        <p:txBody>
          <a:bodyPr anchor="b"/>
          <a:lstStyle>
            <a:lvl1pPr algn="l">
              <a:defRPr sz="2400" b="0">
                <a:solidFill>
                  <a:srgbClr val="104377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0" y="742080"/>
            <a:ext cx="5133912" cy="6155997"/>
          </a:xfrm>
        </p:spPr>
        <p:txBody>
          <a:bodyPr>
            <a:normAutofit/>
          </a:bodyPr>
          <a:lstStyle>
            <a:lvl1pPr>
              <a:defRPr sz="2400">
                <a:solidFill>
                  <a:srgbClr val="6269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3" y="1743954"/>
            <a:ext cx="3516488" cy="5147139"/>
          </a:xfrm>
        </p:spPr>
        <p:txBody>
          <a:bodyPr/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C927F-932E-4B7F-8053-65AFD6FFF4D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0"/>
            <a:ext cx="10688638" cy="7524750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41288" y="1703388"/>
            <a:ext cx="1032351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68375" y="303213"/>
            <a:ext cx="676751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  <a:br>
              <a:rPr lang="fr-FR" smtClean="0"/>
            </a:br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54338" y="7004050"/>
            <a:ext cx="4781550" cy="401638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A8A8A"/>
                </a:solidFill>
              </a:defRPr>
            </a:lvl1pPr>
          </a:lstStyle>
          <a:p>
            <a:r>
              <a:rPr lang="fr-FR"/>
              <a:t>Ce document est la propriété exclusive d</a:t>
            </a:r>
            <a:r>
              <a:rPr lang="fr-FR" altLang="fr-FR"/>
              <a:t>’</a:t>
            </a:r>
            <a:r>
              <a:rPr lang="fr-FR"/>
              <a:t>Alma CG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05938" y="303213"/>
            <a:ext cx="1225550" cy="400050"/>
          </a:xfrm>
          <a:prstGeom prst="rect">
            <a:avLst/>
          </a:prstGeom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A8A8A"/>
                </a:solidFill>
              </a:defRPr>
            </a:lvl1pPr>
          </a:lstStyle>
          <a:p>
            <a:fld id="{9AAD618E-6A5C-4B76-AF7F-2A5DADC02D41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1030" name="Image 7" descr="Alma-seul-bleu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094788" y="6929438"/>
            <a:ext cx="1370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17" r:id="rId8"/>
    <p:sldLayoutId id="2147484025" r:id="rId9"/>
    <p:sldLayoutId id="2147484026" r:id="rId10"/>
  </p:sldLayoutIdLst>
  <p:hf hdr="0"/>
  <p:txStyles>
    <p:titleStyle>
      <a:lvl1pPr algn="l" defTabSz="5207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4377"/>
          </a:solidFill>
          <a:latin typeface="Rockwell"/>
          <a:ea typeface="MS PGothic" pitchFamily="34" charset="-128"/>
          <a:cs typeface="Rockwell"/>
        </a:defRPr>
      </a:lvl1pPr>
      <a:lvl2pPr algn="l" defTabSz="520700" rtl="0" eaLnBrk="1" fontAlgn="base" hangingPunct="1">
        <a:spcBef>
          <a:spcPct val="0"/>
        </a:spcBef>
        <a:spcAft>
          <a:spcPct val="0"/>
        </a:spcAft>
        <a:defRPr sz="2400">
          <a:solidFill>
            <a:srgbClr val="104377"/>
          </a:solidFill>
          <a:latin typeface="Rockwell" pitchFamily="18" charset="0"/>
          <a:ea typeface="MS PGothic" pitchFamily="34" charset="-128"/>
          <a:cs typeface="Century Gothic" charset="0"/>
        </a:defRPr>
      </a:lvl2pPr>
      <a:lvl3pPr algn="l" defTabSz="520700" rtl="0" eaLnBrk="1" fontAlgn="base" hangingPunct="1">
        <a:spcBef>
          <a:spcPct val="0"/>
        </a:spcBef>
        <a:spcAft>
          <a:spcPct val="0"/>
        </a:spcAft>
        <a:defRPr sz="2400">
          <a:solidFill>
            <a:srgbClr val="104377"/>
          </a:solidFill>
          <a:latin typeface="Rockwell" pitchFamily="18" charset="0"/>
          <a:ea typeface="MS PGothic" pitchFamily="34" charset="-128"/>
          <a:cs typeface="Century Gothic" charset="0"/>
        </a:defRPr>
      </a:lvl3pPr>
      <a:lvl4pPr algn="l" defTabSz="520700" rtl="0" eaLnBrk="1" fontAlgn="base" hangingPunct="1">
        <a:spcBef>
          <a:spcPct val="0"/>
        </a:spcBef>
        <a:spcAft>
          <a:spcPct val="0"/>
        </a:spcAft>
        <a:defRPr sz="2400">
          <a:solidFill>
            <a:srgbClr val="104377"/>
          </a:solidFill>
          <a:latin typeface="Rockwell" pitchFamily="18" charset="0"/>
          <a:ea typeface="MS PGothic" pitchFamily="34" charset="-128"/>
          <a:cs typeface="Century Gothic" charset="0"/>
        </a:defRPr>
      </a:lvl4pPr>
      <a:lvl5pPr algn="l" defTabSz="520700" rtl="0" eaLnBrk="1" fontAlgn="base" hangingPunct="1">
        <a:spcBef>
          <a:spcPct val="0"/>
        </a:spcBef>
        <a:spcAft>
          <a:spcPct val="0"/>
        </a:spcAft>
        <a:defRPr sz="2400">
          <a:solidFill>
            <a:srgbClr val="104377"/>
          </a:solidFill>
          <a:latin typeface="Rockwell" pitchFamily="18" charset="0"/>
          <a:ea typeface="MS PGothic" pitchFamily="34" charset="-128"/>
          <a:cs typeface="Century Gothic" charset="0"/>
        </a:defRPr>
      </a:lvl5pPr>
      <a:lvl6pPr marL="457200" algn="l" defTabSz="520700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E"/>
          </a:solidFill>
          <a:latin typeface="Century Gothic" charset="0"/>
          <a:ea typeface="ＭＳ Ｐゴシック" charset="0"/>
        </a:defRPr>
      </a:lvl6pPr>
      <a:lvl7pPr marL="914400" algn="l" defTabSz="520700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E"/>
          </a:solidFill>
          <a:latin typeface="Century Gothic" charset="0"/>
          <a:ea typeface="ＭＳ Ｐゴシック" charset="0"/>
        </a:defRPr>
      </a:lvl7pPr>
      <a:lvl8pPr marL="1371600" algn="l" defTabSz="520700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E"/>
          </a:solidFill>
          <a:latin typeface="Century Gothic" charset="0"/>
          <a:ea typeface="ＭＳ Ｐゴシック" charset="0"/>
        </a:defRPr>
      </a:lvl8pPr>
      <a:lvl9pPr marL="1828800" algn="l" defTabSz="520700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E"/>
          </a:solidFill>
          <a:latin typeface="Century Gothic" charset="0"/>
          <a:ea typeface="ＭＳ Ｐゴシック" charset="0"/>
        </a:defRPr>
      </a:lvl9pPr>
    </p:titleStyle>
    <p:bodyStyle>
      <a:lvl1pPr marL="390525" indent="-390525" algn="l" defTabSz="520700" rtl="0" eaLnBrk="1" fontAlgn="base" hangingPunct="1">
        <a:spcBef>
          <a:spcPts val="500"/>
        </a:spcBef>
        <a:spcAft>
          <a:spcPts val="500"/>
        </a:spcAft>
        <a:buFont typeface="Lucida Grande" charset="0"/>
        <a:buChar char="&gt;"/>
        <a:defRPr sz="2400" kern="1200">
          <a:solidFill>
            <a:srgbClr val="62696F"/>
          </a:solidFill>
          <a:latin typeface="Rockwell"/>
          <a:ea typeface="MS PGothic" pitchFamily="34" charset="-128"/>
          <a:cs typeface="Rockwell"/>
        </a:defRPr>
      </a:lvl1pPr>
      <a:lvl2pPr marL="846138" indent="-325438" algn="l" defTabSz="520700" rtl="0" eaLnBrk="1" fontAlgn="base" hangingPunct="1">
        <a:spcBef>
          <a:spcPts val="500"/>
        </a:spcBef>
        <a:spcAft>
          <a:spcPts val="500"/>
        </a:spcAft>
        <a:buSzPct val="90000"/>
        <a:buFont typeface="Arial" pitchFamily="34" charset="0"/>
        <a:buChar char="•"/>
        <a:defRPr sz="2000" kern="1200">
          <a:solidFill>
            <a:srgbClr val="104377"/>
          </a:solidFill>
          <a:latin typeface="Century Gothic"/>
          <a:ea typeface="MS PGothic" pitchFamily="34" charset="-128"/>
          <a:cs typeface="Century Gothic"/>
        </a:defRPr>
      </a:lvl2pPr>
      <a:lvl3pPr marL="1303338" indent="-260350" algn="l" defTabSz="520700" rtl="0" eaLnBrk="1" fontAlgn="base" hangingPunct="1">
        <a:spcBef>
          <a:spcPts val="500"/>
        </a:spcBef>
        <a:spcAft>
          <a:spcPts val="500"/>
        </a:spcAft>
        <a:buFont typeface="Lucida Grande" charset="0"/>
        <a:buChar char="-"/>
        <a:defRPr kern="1200">
          <a:solidFill>
            <a:srgbClr val="104377"/>
          </a:solidFill>
          <a:latin typeface="Century Gothic"/>
          <a:ea typeface="Century Gothic" charset="0"/>
          <a:cs typeface="Century Gothic"/>
        </a:defRPr>
      </a:lvl3pPr>
      <a:lvl4pPr marL="1824038" indent="-260350" algn="l" defTabSz="520700" rtl="0" eaLnBrk="1" fontAlgn="base" hangingPunct="1">
        <a:spcBef>
          <a:spcPts val="500"/>
        </a:spcBef>
        <a:spcAft>
          <a:spcPts val="500"/>
        </a:spcAft>
        <a:buFont typeface="Lucida Grande" charset="0"/>
        <a:buChar char="&gt;"/>
        <a:defRPr sz="1600" kern="1200">
          <a:solidFill>
            <a:srgbClr val="104377"/>
          </a:solidFill>
          <a:latin typeface="Century Gothic"/>
          <a:ea typeface="Century Gothic" charset="0"/>
          <a:cs typeface="Century Gothic"/>
        </a:defRPr>
      </a:lvl4pPr>
      <a:lvl5pPr marL="2346325" indent="-260350" algn="l" defTabSz="520700" rtl="0" eaLnBrk="1" fontAlgn="base" hangingPunct="1">
        <a:spcBef>
          <a:spcPts val="500"/>
        </a:spcBef>
        <a:spcAft>
          <a:spcPts val="500"/>
        </a:spcAft>
        <a:buFont typeface="Arial" pitchFamily="34" charset="0"/>
        <a:buChar char="•"/>
        <a:defRPr sz="1600" kern="1200">
          <a:solidFill>
            <a:srgbClr val="104377"/>
          </a:solidFill>
          <a:latin typeface="Century Gothic"/>
          <a:ea typeface="Century Gothic" charset="0"/>
          <a:cs typeface="Century Gothic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0625"/>
            <a:ext cx="9218950" cy="1454437"/>
          </a:xfrm>
          <a:prstGeom prst="rect">
            <a:avLst/>
          </a:prstGeom>
        </p:spPr>
        <p:txBody>
          <a:bodyPr vert="horz" lIns="104068" tIns="52034" rIns="104068" bIns="5203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03116"/>
            <a:ext cx="9218950" cy="4774385"/>
          </a:xfrm>
          <a:prstGeom prst="rect">
            <a:avLst/>
          </a:prstGeom>
        </p:spPr>
        <p:txBody>
          <a:bodyPr vert="horz" lIns="104068" tIns="52034" rIns="104068" bIns="5203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6974330"/>
            <a:ext cx="2404944" cy="400623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0679" fontAlgn="auto">
              <a:spcBef>
                <a:spcPts val="0"/>
              </a:spcBef>
              <a:spcAft>
                <a:spcPts val="0"/>
              </a:spcAft>
            </a:pPr>
            <a:fld id="{E09DCCC7-A223-46D6-9370-B962F10077C1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1040679" fontAlgn="auto">
                <a:spcBef>
                  <a:spcPts val="0"/>
                </a:spcBef>
                <a:spcAft>
                  <a:spcPts val="0"/>
                </a:spcAft>
              </a:pPr>
              <a:t>08/06/2015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6974330"/>
            <a:ext cx="3607415" cy="400623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0679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6974330"/>
            <a:ext cx="2404944" cy="400623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0679" fontAlgn="auto">
              <a:spcBef>
                <a:spcPts val="0"/>
              </a:spcBef>
              <a:spcAft>
                <a:spcPts val="0"/>
              </a:spcAft>
            </a:pPr>
            <a:fld id="{4114F3A1-27B1-4FB2-A413-28D6B1A8582D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104067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829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</p:sldLayoutIdLst>
  <p:txStyles>
    <p:titleStyle>
      <a:lvl1pPr algn="l" defTabSz="1040679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170" indent="-260170" algn="l" defTabSz="1040679" rtl="0" eaLnBrk="1" latinLnBrk="0" hangingPunct="1">
        <a:lnSpc>
          <a:spcPct val="90000"/>
        </a:lnSpc>
        <a:spcBef>
          <a:spcPts val="1138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80509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48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88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27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66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206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545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84" indent="-260170" algn="l" defTabSz="1040679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9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79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18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57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97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36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75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715" algn="l" defTabSz="104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jpeg"/><Relationship Id="rId4" Type="http://schemas.openxmlformats.org/officeDocument/2006/relationships/hyperlink" Target="mailto:kapcsolat@almacg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ctrTitle"/>
          </p:nvPr>
        </p:nvSpPr>
        <p:spPr>
          <a:xfrm>
            <a:off x="433388" y="1903413"/>
            <a:ext cx="6437312" cy="1612900"/>
          </a:xfrm>
        </p:spPr>
        <p:txBody>
          <a:bodyPr/>
          <a:lstStyle/>
          <a:p>
            <a:r>
              <a:rPr lang="hu-HU" b="1" smtClean="0">
                <a:latin typeface="Century Gothic" pitchFamily="34" charset="0"/>
              </a:rPr>
              <a:t>K+F – tudjuk-e mit takar?</a:t>
            </a:r>
            <a:r>
              <a:rPr lang="hu-HU" smtClean="0">
                <a:latin typeface="Century Gothic" pitchFamily="34" charset="0"/>
              </a:rPr>
              <a:t/>
            </a:r>
            <a:br>
              <a:rPr lang="hu-HU" smtClean="0">
                <a:latin typeface="Century Gothic" pitchFamily="34" charset="0"/>
              </a:rPr>
            </a:br>
            <a:r>
              <a:rPr lang="hu-HU" smtClean="0">
                <a:latin typeface="Century Gothic" pitchFamily="34" charset="0"/>
              </a:rPr>
              <a:t/>
            </a:r>
            <a:br>
              <a:rPr lang="hu-HU" smtClean="0">
                <a:latin typeface="Century Gothic" pitchFamily="34" charset="0"/>
              </a:rPr>
            </a:br>
            <a:r>
              <a:rPr lang="hu-HU">
                <a:latin typeface="Century Gothic" pitchFamily="34" charset="0"/>
              </a:rPr>
              <a:t/>
            </a:r>
            <a:br>
              <a:rPr lang="hu-HU">
                <a:latin typeface="Century Gothic" pitchFamily="34" charset="0"/>
              </a:rPr>
            </a:br>
            <a:r>
              <a:rPr lang="hu-HU" sz="2400" smtClean="0">
                <a:latin typeface="Century Gothic" pitchFamily="34" charset="0"/>
              </a:rPr>
              <a:t>Mácsai István</a:t>
            </a:r>
            <a:br>
              <a:rPr lang="hu-HU" sz="2400" smtClean="0">
                <a:latin typeface="Century Gothic" pitchFamily="34" charset="0"/>
              </a:rPr>
            </a:br>
            <a:r>
              <a:rPr lang="hu-HU" sz="2400" i="1" smtClean="0">
                <a:latin typeface="Century Gothic" pitchFamily="34" charset="0"/>
              </a:rPr>
              <a:t>Operations Manager</a:t>
            </a:r>
            <a:br>
              <a:rPr lang="hu-HU" sz="2400" i="1" smtClean="0">
                <a:latin typeface="Century Gothic" pitchFamily="34" charset="0"/>
              </a:rPr>
            </a:br>
            <a:r>
              <a:rPr lang="hu-HU" sz="2400" i="1" smtClean="0">
                <a:latin typeface="Century Gothic" pitchFamily="34" charset="0"/>
              </a:rPr>
              <a:t/>
            </a:r>
            <a:br>
              <a:rPr lang="hu-HU" sz="2400" i="1" smtClean="0">
                <a:latin typeface="Century Gothic" pitchFamily="34" charset="0"/>
              </a:rPr>
            </a:br>
            <a:r>
              <a:rPr lang="hu-HU" sz="2400" smtClean="0">
                <a:latin typeface="Century Gothic" pitchFamily="34" charset="0"/>
              </a:rPr>
              <a:t>Alma Consulting Group</a:t>
            </a:r>
            <a:br>
              <a:rPr lang="hu-HU" sz="2400" smtClean="0">
                <a:latin typeface="Century Gothic" pitchFamily="34" charset="0"/>
              </a:rPr>
            </a:br>
            <a:r>
              <a:rPr lang="hu-HU" sz="2400" smtClean="0">
                <a:latin typeface="Century Gothic" pitchFamily="34" charset="0"/>
              </a:rPr>
              <a:t>Magyarország Kft.</a:t>
            </a:r>
            <a:endParaRPr lang="fr-FR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968375" y="303213"/>
            <a:ext cx="7243763" cy="831850"/>
          </a:xfrm>
        </p:spPr>
        <p:txBody>
          <a:bodyPr/>
          <a:lstStyle/>
          <a:p>
            <a:r>
              <a:rPr lang="hu-HU" smtClean="0">
                <a:latin typeface="Century Gothic" pitchFamily="34" charset="0"/>
              </a:rPr>
              <a:t>K+F FOGALMI SZINTEN</a:t>
            </a:r>
            <a:endParaRPr lang="fr-FR" smtClean="0">
              <a:latin typeface="Rockwell" pitchFamily="18" charset="0"/>
            </a:endParaRPr>
          </a:p>
        </p:txBody>
      </p:sp>
      <p:sp>
        <p:nvSpPr>
          <p:cNvPr id="24580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EAAC74-A635-4C4A-8034-720D767BF37F}" type="slidenum">
              <a:rPr lang="fr-FR"/>
              <a:pPr/>
              <a:t>10</a:t>
            </a:fld>
            <a:endParaRPr lang="fr-F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92856426"/>
              </p:ext>
            </p:extLst>
          </p:nvPr>
        </p:nvGraphicFramePr>
        <p:xfrm>
          <a:off x="1510319" y="1641122"/>
          <a:ext cx="76680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</a:rPr>
              <a:t>3 SZEMPONT – 5 KÉRDÉS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Regular Pentagon 5"/>
          <p:cNvSpPr/>
          <p:nvPr/>
        </p:nvSpPr>
        <p:spPr>
          <a:xfrm rot="5400000">
            <a:off x="1702439" y="1156482"/>
            <a:ext cx="5673196" cy="6394473"/>
          </a:xfrm>
          <a:prstGeom prst="pentagon">
            <a:avLst/>
          </a:prstGeom>
          <a:solidFill>
            <a:srgbClr val="4FA9CB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/>
            <a:endParaRPr lang="en-CA" dirty="0"/>
          </a:p>
        </p:txBody>
      </p:sp>
      <p:sp>
        <p:nvSpPr>
          <p:cNvPr id="9" name="Isosceles Triangle 6"/>
          <p:cNvSpPr/>
          <p:nvPr/>
        </p:nvSpPr>
        <p:spPr>
          <a:xfrm rot="5400000">
            <a:off x="1669294" y="2668772"/>
            <a:ext cx="3302991" cy="3369890"/>
          </a:xfrm>
          <a:prstGeom prst="triangle">
            <a:avLst>
              <a:gd name="adj" fmla="val 49707"/>
            </a:avLst>
          </a:prstGeom>
          <a:solidFill>
            <a:srgbClr val="E95E3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rtlCol="0" anchor="ctr"/>
          <a:lstStyle/>
          <a:p>
            <a:pPr algn="ctr"/>
            <a:endParaRPr lang="en-CA" dirty="0"/>
          </a:p>
        </p:txBody>
      </p:sp>
      <p:sp>
        <p:nvSpPr>
          <p:cNvPr id="10" name="TextBox 10"/>
          <p:cNvSpPr txBox="1"/>
          <p:nvPr/>
        </p:nvSpPr>
        <p:spPr>
          <a:xfrm>
            <a:off x="608658" y="2255662"/>
            <a:ext cx="2528241" cy="35130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b="1" smtClean="0">
                <a:solidFill>
                  <a:srgbClr val="104377"/>
                </a:solidFill>
              </a:rPr>
              <a:t>(</a:t>
            </a:r>
            <a:r>
              <a:rPr lang="en-CA" sz="1600" b="1" smtClean="0">
                <a:solidFill>
                  <a:srgbClr val="104377"/>
                </a:solidFill>
              </a:rPr>
              <a:t>1</a:t>
            </a:r>
            <a:r>
              <a:rPr lang="hu-HU" sz="1600" b="1" smtClean="0">
                <a:solidFill>
                  <a:srgbClr val="104377"/>
                </a:solidFill>
              </a:rPr>
              <a:t>)</a:t>
            </a:r>
            <a:r>
              <a:rPr lang="en-CA" sz="1600" b="1" smtClean="0">
                <a:solidFill>
                  <a:srgbClr val="104377"/>
                </a:solidFill>
              </a:rPr>
              <a:t> </a:t>
            </a:r>
            <a:r>
              <a:rPr lang="hu-HU" sz="1600" b="1" smtClean="0">
                <a:solidFill>
                  <a:srgbClr val="104377"/>
                </a:solidFill>
              </a:rPr>
              <a:t>Bizonytalanság</a:t>
            </a:r>
            <a:endParaRPr lang="en-CA" sz="1600" b="1" dirty="0" smtClean="0">
              <a:solidFill>
                <a:srgbClr val="104377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1397" y="5824714"/>
            <a:ext cx="2345562" cy="35130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b="1" smtClean="0"/>
              <a:t>(4) Újszerűség</a:t>
            </a:r>
            <a:endParaRPr lang="en-CA" sz="1600" b="1" dirty="0" smtClean="0"/>
          </a:p>
        </p:txBody>
      </p:sp>
      <p:sp>
        <p:nvSpPr>
          <p:cNvPr id="12" name="TextBox 12"/>
          <p:cNvSpPr txBox="1"/>
          <p:nvPr/>
        </p:nvSpPr>
        <p:spPr>
          <a:xfrm>
            <a:off x="4563237" y="4164233"/>
            <a:ext cx="2562522" cy="35130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b="1" dirty="0" smtClean="0"/>
              <a:t>Műszaki tartalom</a:t>
            </a:r>
            <a:endParaRPr lang="en-CA" sz="1600" b="1" dirty="0"/>
          </a:p>
        </p:txBody>
      </p:sp>
      <p:sp>
        <p:nvSpPr>
          <p:cNvPr id="13" name="TextBox 13"/>
          <p:cNvSpPr txBox="1"/>
          <p:nvPr/>
        </p:nvSpPr>
        <p:spPr>
          <a:xfrm>
            <a:off x="4292617" y="1486019"/>
            <a:ext cx="2681284" cy="38867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smtClean="0"/>
              <a:t>(2) Feltevések</a:t>
            </a:r>
            <a:endParaRPr lang="en-CA" sz="1600" dirty="0"/>
          </a:p>
        </p:txBody>
      </p:sp>
      <p:sp>
        <p:nvSpPr>
          <p:cNvPr id="14" name="TextBox 14"/>
          <p:cNvSpPr txBox="1"/>
          <p:nvPr/>
        </p:nvSpPr>
        <p:spPr>
          <a:xfrm>
            <a:off x="7736274" y="4164611"/>
            <a:ext cx="2345562" cy="38867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smtClean="0"/>
              <a:t>(3) Módszertan</a:t>
            </a:r>
            <a:endParaRPr lang="en-CA" sz="1600" dirty="0"/>
          </a:p>
        </p:txBody>
      </p:sp>
      <p:sp>
        <p:nvSpPr>
          <p:cNvPr id="15" name="TextBox 15"/>
          <p:cNvSpPr txBox="1"/>
          <p:nvPr/>
        </p:nvSpPr>
        <p:spPr>
          <a:xfrm>
            <a:off x="3912129" y="6586211"/>
            <a:ext cx="3647778" cy="66109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04068" tIns="52034" rIns="104068" bIns="52034" rtlCol="0">
            <a:spAutoFit/>
          </a:bodyPr>
          <a:lstStyle/>
          <a:p>
            <a:pPr algn="ctr"/>
            <a:r>
              <a:rPr lang="hu-HU" sz="1600" smtClean="0"/>
              <a:t>(5) A </a:t>
            </a:r>
            <a:r>
              <a:rPr lang="hu-HU" sz="1600" dirty="0" smtClean="0"/>
              <a:t>feltevések, az előrehaladás és az eredmények rögzítése</a:t>
            </a:r>
            <a:endParaRPr lang="en-CA" sz="1600" dirty="0"/>
          </a:p>
        </p:txBody>
      </p:sp>
      <p:cxnSp>
        <p:nvCxnSpPr>
          <p:cNvPr id="16" name="Straight Arrow Connector 17"/>
          <p:cNvCxnSpPr/>
          <p:nvPr/>
        </p:nvCxnSpPr>
        <p:spPr>
          <a:xfrm flipV="1">
            <a:off x="5633259" y="2305445"/>
            <a:ext cx="0" cy="1549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endCxn id="8" idx="0"/>
          </p:cNvCxnSpPr>
          <p:nvPr/>
        </p:nvCxnSpPr>
        <p:spPr>
          <a:xfrm>
            <a:off x="7125759" y="4353718"/>
            <a:ext cx="61051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/>
          <p:nvPr/>
        </p:nvCxnSpPr>
        <p:spPr>
          <a:xfrm>
            <a:off x="5633259" y="4889853"/>
            <a:ext cx="0" cy="14982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28"/>
          <p:cNvSpPr txBox="1"/>
          <p:nvPr/>
        </p:nvSpPr>
        <p:spPr>
          <a:xfrm>
            <a:off x="7690292" y="1527517"/>
            <a:ext cx="2767726" cy="182863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4068" tIns="52034" rIns="104068" bIns="52034" rtlCol="0">
            <a:spAutoFit/>
          </a:bodyPr>
          <a:lstStyle/>
          <a:p>
            <a:pPr marL="101177" indent="-101177">
              <a:buFont typeface="Arial" panose="020B0604020202020204" pitchFamily="34" charset="0"/>
              <a:buChar char="•"/>
            </a:pPr>
            <a:r>
              <a:rPr lang="hu-HU" sz="1400" dirty="0" smtClean="0"/>
              <a:t>Az adott cég üzleti környezetében</a:t>
            </a:r>
            <a:endParaRPr lang="en-US" sz="1400" dirty="0" smtClean="0"/>
          </a:p>
          <a:p>
            <a:pPr marL="97564" lvl="2" indent="-97564">
              <a:buFont typeface="Arial" charset="0"/>
              <a:buChar char="•"/>
            </a:pPr>
            <a:r>
              <a:rPr lang="hu-HU" sz="1400" dirty="0" smtClean="0"/>
              <a:t>Siker vagy kudarc nem döntő szempont</a:t>
            </a:r>
            <a:endParaRPr lang="en-US" sz="1400" dirty="0" smtClean="0"/>
          </a:p>
          <a:p>
            <a:pPr marL="97564" lvl="2" indent="-97564">
              <a:buFont typeface="Arial" charset="0"/>
              <a:buChar char="•"/>
            </a:pPr>
            <a:r>
              <a:rPr lang="hu-HU" sz="1400" dirty="0" smtClean="0"/>
              <a:t>Rutinszerű eljárással nem megoldható</a:t>
            </a:r>
            <a:endParaRPr lang="fr-FR" sz="1400" dirty="0" smtClean="0"/>
          </a:p>
          <a:p>
            <a:pPr marL="97564" lvl="2" indent="-97564">
              <a:buFont typeface="Arial" charset="0"/>
              <a:buChar char="•"/>
            </a:pPr>
            <a:r>
              <a:rPr lang="hu-HU" sz="1400" dirty="0" smtClean="0"/>
              <a:t>Új műszaki/tudományos ismeret jön létre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28604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</a:rPr>
              <a:t>K+F HÁRMAS KRITÉRIUM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99881233"/>
              </p:ext>
            </p:extLst>
          </p:nvPr>
        </p:nvGraphicFramePr>
        <p:xfrm>
          <a:off x="1781439" y="1790700"/>
          <a:ext cx="7125759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Kocka 8"/>
          <p:cNvSpPr/>
          <p:nvPr/>
        </p:nvSpPr>
        <p:spPr>
          <a:xfrm>
            <a:off x="3257550" y="2216150"/>
            <a:ext cx="444500" cy="44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Kocka 9"/>
          <p:cNvSpPr/>
          <p:nvPr/>
        </p:nvSpPr>
        <p:spPr>
          <a:xfrm>
            <a:off x="2438400" y="4044950"/>
            <a:ext cx="317500" cy="22225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Kocka 10"/>
          <p:cNvSpPr/>
          <p:nvPr/>
        </p:nvSpPr>
        <p:spPr>
          <a:xfrm>
            <a:off x="7513638" y="2946400"/>
            <a:ext cx="322262" cy="33655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Kocka 11"/>
          <p:cNvSpPr/>
          <p:nvPr/>
        </p:nvSpPr>
        <p:spPr>
          <a:xfrm>
            <a:off x="5029200" y="2133600"/>
            <a:ext cx="673100" cy="44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Kocka 12"/>
          <p:cNvSpPr/>
          <p:nvPr/>
        </p:nvSpPr>
        <p:spPr>
          <a:xfrm>
            <a:off x="3695700" y="4267200"/>
            <a:ext cx="222250" cy="42545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Kocka 13"/>
          <p:cNvSpPr/>
          <p:nvPr/>
        </p:nvSpPr>
        <p:spPr>
          <a:xfrm>
            <a:off x="6369050" y="5829300"/>
            <a:ext cx="222250" cy="3556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Kocka 14"/>
          <p:cNvSpPr/>
          <p:nvPr/>
        </p:nvSpPr>
        <p:spPr>
          <a:xfrm>
            <a:off x="5816600" y="4013200"/>
            <a:ext cx="444500" cy="44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Kocka 15"/>
          <p:cNvSpPr/>
          <p:nvPr/>
        </p:nvSpPr>
        <p:spPr>
          <a:xfrm>
            <a:off x="4508500" y="4127500"/>
            <a:ext cx="444500" cy="44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Kocka 16"/>
          <p:cNvSpPr/>
          <p:nvPr/>
        </p:nvSpPr>
        <p:spPr>
          <a:xfrm>
            <a:off x="5073650" y="5219700"/>
            <a:ext cx="444500" cy="4445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Kocka 17"/>
          <p:cNvSpPr/>
          <p:nvPr/>
        </p:nvSpPr>
        <p:spPr>
          <a:xfrm>
            <a:off x="5216525" y="4537075"/>
            <a:ext cx="273050" cy="3111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8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968375" y="303213"/>
            <a:ext cx="7243763" cy="831850"/>
          </a:xfrm>
        </p:spPr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K+F HÁRMAS </a:t>
            </a:r>
            <a:r>
              <a:rPr lang="hu-HU" dirty="0" smtClean="0">
                <a:latin typeface="Century Gothic" pitchFamily="34" charset="0"/>
                <a:cs typeface="Rockwell" pitchFamily="18" charset="0"/>
              </a:rPr>
              <a:t>KRITÉRIUM</a:t>
            </a:r>
            <a:endParaRPr lang="fr-FR" dirty="0" smtClean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288" y="1652588"/>
            <a:ext cx="10439400" cy="5040312"/>
          </a:xfrm>
        </p:spPr>
        <p:txBody>
          <a:bodyPr/>
          <a:lstStyle/>
          <a:p>
            <a:pPr>
              <a:buBlip>
                <a:blip r:embed="rId3"/>
              </a:buBlip>
              <a:defRPr/>
            </a:pPr>
            <a:r>
              <a:rPr lang="hu-HU" smtClean="0">
                <a:latin typeface="Book Antiqua" panose="02040602050305030304" pitchFamily="18" charset="0"/>
              </a:rPr>
              <a:t>BIZONYTALANSÁG</a:t>
            </a:r>
            <a:endParaRPr lang="hu-HU" dirty="0" smtClean="0">
              <a:latin typeface="Book Antiqua" pitchFamily="18" charset="0"/>
            </a:endParaRPr>
          </a:p>
          <a:p>
            <a:pPr lvl="1">
              <a:defRPr/>
            </a:pPr>
            <a:r>
              <a:rPr lang="hu-HU" dirty="0" smtClean="0">
                <a:latin typeface="+mn-lt"/>
              </a:rPr>
              <a:t>Volt-e </a:t>
            </a:r>
            <a:r>
              <a:rPr lang="hu-HU" u="sng" dirty="0" smtClean="0">
                <a:latin typeface="+mn-lt"/>
              </a:rPr>
              <a:t>rutinszerű</a:t>
            </a:r>
            <a:r>
              <a:rPr lang="hu-HU" dirty="0" smtClean="0">
                <a:latin typeface="+mn-lt"/>
              </a:rPr>
              <a:t> eljárással nem megszüntethető tudományos vagy műszaki bizonytalanság?</a:t>
            </a:r>
          </a:p>
          <a:p>
            <a:pPr>
              <a:spcBef>
                <a:spcPts val="1200"/>
              </a:spcBef>
              <a:buBlip>
                <a:blip r:embed="rId3"/>
              </a:buBlip>
              <a:defRPr/>
            </a:pPr>
            <a:r>
              <a:rPr lang="hu-HU" smtClean="0">
                <a:latin typeface="Book Antiqua" panose="02040602050305030304" pitchFamily="18" charset="0"/>
              </a:rPr>
              <a:t>MÓDSZERES MEGKÖZELÍTÉS</a:t>
            </a:r>
            <a:endParaRPr lang="hu-HU" dirty="0" smtClean="0">
              <a:latin typeface="Book Antiqua" pitchFamily="18" charset="0"/>
            </a:endParaRPr>
          </a:p>
          <a:p>
            <a:pPr lvl="1">
              <a:defRPr/>
            </a:pPr>
            <a:r>
              <a:rPr lang="hu-HU" dirty="0" smtClean="0">
                <a:latin typeface="+mn-lt"/>
              </a:rPr>
              <a:t>Megfogalmaztak-e olyan </a:t>
            </a:r>
            <a:r>
              <a:rPr lang="hu-HU" u="sng" dirty="0" smtClean="0">
                <a:latin typeface="+mn-lt"/>
              </a:rPr>
              <a:t>feltevéseket</a:t>
            </a:r>
            <a:r>
              <a:rPr lang="hu-HU" dirty="0" smtClean="0">
                <a:latin typeface="+mn-lt"/>
              </a:rPr>
              <a:t>, amelyek e bizonytalanság csökkentésére vagy megszűntetésére irányultak?</a:t>
            </a:r>
          </a:p>
          <a:p>
            <a:pPr lvl="1">
              <a:defRPr/>
            </a:pPr>
            <a:r>
              <a:rPr lang="hu-HU" dirty="0" smtClean="0">
                <a:latin typeface="+mn-lt"/>
              </a:rPr>
              <a:t>Az elfogadott </a:t>
            </a:r>
            <a:r>
              <a:rPr lang="hu-HU" u="sng" dirty="0" smtClean="0">
                <a:latin typeface="+mn-lt"/>
              </a:rPr>
              <a:t>eljárás</a:t>
            </a:r>
            <a:r>
              <a:rPr lang="hu-HU" dirty="0" smtClean="0">
                <a:latin typeface="+mn-lt"/>
              </a:rPr>
              <a:t> összhangban volt-e a tudományos módszertan követelményeivel, azaz volt-e része feltevések megfogalmazása, tesztelése és módosítása?</a:t>
            </a:r>
          </a:p>
          <a:p>
            <a:pPr lvl="1">
              <a:defRPr/>
            </a:pPr>
            <a:r>
              <a:rPr lang="hu-HU" u="sng" dirty="0" smtClean="0">
                <a:latin typeface="+mn-lt"/>
              </a:rPr>
              <a:t>Rögzítették-e</a:t>
            </a:r>
            <a:r>
              <a:rPr lang="hu-HU" dirty="0" smtClean="0">
                <a:latin typeface="+mn-lt"/>
              </a:rPr>
              <a:t> a feltevések tesztjeit és az eredményeket a projekt során?</a:t>
            </a:r>
          </a:p>
          <a:p>
            <a:pPr>
              <a:spcBef>
                <a:spcPts val="1200"/>
              </a:spcBef>
              <a:buBlip>
                <a:blip r:embed="rId3"/>
              </a:buBlip>
              <a:defRPr/>
            </a:pPr>
            <a:r>
              <a:rPr lang="hu-HU" smtClean="0">
                <a:latin typeface="Book Antiqua" panose="02040602050305030304" pitchFamily="18" charset="0"/>
              </a:rPr>
              <a:t>ÚJSZERŰSÉG</a:t>
            </a:r>
            <a:endParaRPr lang="hu-HU" dirty="0" smtClean="0">
              <a:latin typeface="Book Antiqua" pitchFamily="18" charset="0"/>
            </a:endParaRPr>
          </a:p>
          <a:p>
            <a:pPr lvl="1">
              <a:defRPr/>
            </a:pPr>
            <a:r>
              <a:rPr lang="hu-HU" dirty="0" smtClean="0">
                <a:latin typeface="+mn-lt"/>
              </a:rPr>
              <a:t>A projekt járt-e tudományos vagy műszaki </a:t>
            </a:r>
            <a:r>
              <a:rPr lang="hu-HU" u="sng" dirty="0" smtClean="0">
                <a:latin typeface="+mn-lt"/>
              </a:rPr>
              <a:t>előrelépéssel</a:t>
            </a:r>
            <a:r>
              <a:rPr lang="hu-HU" dirty="0" smtClean="0">
                <a:latin typeface="+mn-lt"/>
              </a:rPr>
              <a:t>?</a:t>
            </a:r>
          </a:p>
        </p:txBody>
      </p:sp>
      <p:sp>
        <p:nvSpPr>
          <p:cNvPr id="12293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62ACA6-4FF5-4B40-ADE3-5C1BF5370642}" type="slidenum">
              <a:rPr lang="fr-FR" smtClean="0"/>
              <a:pPr/>
              <a:t>13</a:t>
            </a:fld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352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ÚJSZERŰSÉG – A LEGFONTOSABB ISMÉRV</a:t>
            </a:r>
            <a:endParaRPr lang="fr-FR" dirty="0" smtClean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2438400" y="1652743"/>
            <a:ext cx="8142362" cy="50400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hu-HU" smtClean="0">
                <a:solidFill>
                  <a:srgbClr val="104377"/>
                </a:solidFill>
                <a:latin typeface="Century Gothic" pitchFamily="34" charset="0"/>
              </a:rPr>
              <a:t>Hozzáférhető-e </a:t>
            </a: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a fejlesztéshez szükséges tudás?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Mik voltak az elért eredmények?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Új tudásanyag megszerzésére irányult-e a kutatás?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A megszerzett tudásanyag felhasználható-e új eljárások kifejlesztéséhez?</a:t>
            </a:r>
          </a:p>
          <a:p>
            <a:pPr lvl="1">
              <a:lnSpc>
                <a:spcPct val="150000"/>
              </a:lnSpc>
            </a:pPr>
            <a:r>
              <a:rPr lang="hu-HU" smtClean="0">
                <a:solidFill>
                  <a:srgbClr val="104377"/>
                </a:solidFill>
                <a:latin typeface="Century Gothic" pitchFamily="34" charset="0"/>
              </a:rPr>
              <a:t>Jelentős </a:t>
            </a: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javulást képes-e okozni a meglévő eljárásokban?</a:t>
            </a:r>
          </a:p>
          <a:p>
            <a:pPr lvl="1">
              <a:lnSpc>
                <a:spcPct val="150000"/>
              </a:lnSpc>
            </a:pPr>
            <a:r>
              <a:rPr lang="hu-HU" dirty="0" smtClean="0">
                <a:solidFill>
                  <a:srgbClr val="104377"/>
                </a:solidFill>
                <a:latin typeface="Century Gothic" pitchFamily="34" charset="0"/>
              </a:rPr>
              <a:t>A megszerzett ismeretek mennyiben jelentenek előrehaladást a rendelkezésre álló tudományos, technológiai ismeretekhez viszonyítva?</a:t>
            </a:r>
          </a:p>
        </p:txBody>
      </p:sp>
      <p:sp>
        <p:nvSpPr>
          <p:cNvPr id="12293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62ACA6-4FF5-4B40-ADE3-5C1BF5370642}" type="slidenum">
              <a:rPr lang="fr-FR" smtClean="0"/>
              <a:pPr/>
              <a:t>14</a:t>
            </a:fld>
            <a:endParaRPr lang="fr-FR" dirty="0" smtClean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49" y="3068953"/>
            <a:ext cx="2164084" cy="21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MÓDSZERES MEGKÖZELÍTÉS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12831544"/>
              </p:ext>
            </p:extLst>
          </p:nvPr>
        </p:nvGraphicFramePr>
        <p:xfrm>
          <a:off x="1186319" y="1806222"/>
          <a:ext cx="8316000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6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MÓDSZERES MEGKÖZELÍTÉS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3"/>
              </a:buBlip>
            </a:pPr>
            <a:r>
              <a:rPr lang="hu-HU" dirty="0" smtClean="0">
                <a:latin typeface="Book Antiqua" panose="02040602050305030304" pitchFamily="18" charset="0"/>
              </a:rPr>
              <a:t>Fejlesztési </a:t>
            </a:r>
            <a:r>
              <a:rPr lang="hu-HU" u="sng" dirty="0" smtClean="0">
                <a:latin typeface="Book Antiqua" panose="02040602050305030304" pitchFamily="18" charset="0"/>
              </a:rPr>
              <a:t>specifikáció</a:t>
            </a:r>
            <a:r>
              <a:rPr lang="hu-HU" dirty="0" smtClean="0">
                <a:latin typeface="Book Antiqua" panose="02040602050305030304" pitchFamily="18" charset="0"/>
              </a:rPr>
              <a:t> készül</a:t>
            </a:r>
          </a:p>
          <a:p>
            <a:pPr lvl="1"/>
            <a:r>
              <a:rPr lang="hu-HU" sz="1800" dirty="0" smtClean="0">
                <a:latin typeface="+mn-lt"/>
              </a:rPr>
              <a:t>Meghatározza a várt eredményeket, valamint azt, hogy a fejlesztés milyen kritériumoknak kell, hogy megfeleljen.</a:t>
            </a:r>
          </a:p>
          <a:p>
            <a:pPr lvl="0">
              <a:buBlip>
                <a:blip r:embed="rId3"/>
              </a:buBlip>
            </a:pPr>
            <a:r>
              <a:rPr lang="hu-HU" dirty="0" smtClean="0">
                <a:latin typeface="Book Antiqua" panose="02040602050305030304" pitchFamily="18" charset="0"/>
              </a:rPr>
              <a:t>Kijelölésre kerülnek a projekt </a:t>
            </a:r>
            <a:r>
              <a:rPr lang="hu-HU" u="sng" dirty="0" smtClean="0">
                <a:latin typeface="Book Antiqua" panose="02040602050305030304" pitchFamily="18" charset="0"/>
              </a:rPr>
              <a:t>résztvevői</a:t>
            </a:r>
          </a:p>
          <a:p>
            <a:pPr lvl="0">
              <a:buBlip>
                <a:blip r:embed="rId3"/>
              </a:buBlip>
            </a:pPr>
            <a:r>
              <a:rPr lang="hu-HU" u="sng" dirty="0" smtClean="0">
                <a:latin typeface="Book Antiqua" panose="02040602050305030304" pitchFamily="18" charset="0"/>
              </a:rPr>
              <a:t>Időszakonkénti</a:t>
            </a:r>
            <a:r>
              <a:rPr lang="hu-HU" dirty="0" smtClean="0">
                <a:latin typeface="Book Antiqua" panose="02040602050305030304" pitchFamily="18" charset="0"/>
              </a:rPr>
              <a:t> értékelésekkel kerül igazolásra/módosításra a projekt iránya.</a:t>
            </a:r>
          </a:p>
          <a:p>
            <a:pPr lvl="1"/>
            <a:r>
              <a:rPr lang="hu-HU" sz="1800" i="1" dirty="0" smtClean="0">
                <a:latin typeface="+mn-lt"/>
              </a:rPr>
              <a:t>Lehetséges kérdés: „</a:t>
            </a:r>
            <a:r>
              <a:rPr lang="hu-HU" sz="1800" dirty="0" smtClean="0">
                <a:latin typeface="+mn-lt"/>
              </a:rPr>
              <a:t>Milyen módszertant alkalmaznak a projekt során?”</a:t>
            </a:r>
          </a:p>
          <a:p>
            <a:pPr>
              <a:buBlip>
                <a:blip r:embed="rId3"/>
              </a:buBlip>
            </a:pPr>
            <a:r>
              <a:rPr lang="hu-HU" dirty="0" smtClean="0">
                <a:latin typeface="Book Antiqua" panose="02040602050305030304" pitchFamily="18" charset="0"/>
              </a:rPr>
              <a:t>Megtörténik az eredmények </a:t>
            </a:r>
            <a:r>
              <a:rPr lang="hu-HU" u="sng" dirty="0" smtClean="0">
                <a:latin typeface="Book Antiqua" panose="02040602050305030304" pitchFamily="18" charset="0"/>
              </a:rPr>
              <a:t>kiértékelése</a:t>
            </a:r>
            <a:r>
              <a:rPr lang="hu-HU" dirty="0" smtClean="0">
                <a:latin typeface="Book Antiqua" panose="02040602050305030304" pitchFamily="18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hu-HU" dirty="0" smtClean="0">
                <a:latin typeface="Book Antiqua" panose="02040602050305030304" pitchFamily="18" charset="0"/>
              </a:rPr>
              <a:t>Ha az eredmények </a:t>
            </a:r>
            <a:r>
              <a:rPr lang="hu-HU" u="sng" dirty="0" smtClean="0">
                <a:latin typeface="Book Antiqua" panose="02040602050305030304" pitchFamily="18" charset="0"/>
              </a:rPr>
              <a:t>nem felelnek meg </a:t>
            </a:r>
            <a:r>
              <a:rPr lang="hu-HU" dirty="0" smtClean="0">
                <a:latin typeface="Book Antiqua" panose="02040602050305030304" pitchFamily="18" charset="0"/>
              </a:rPr>
              <a:t>a specifikációban felállított követelményeknek:</a:t>
            </a:r>
          </a:p>
          <a:p>
            <a:pPr lvl="1"/>
            <a:r>
              <a:rPr lang="hu-HU" sz="1800" dirty="0" smtClean="0">
                <a:latin typeface="+mn-lt"/>
              </a:rPr>
              <a:t>T</a:t>
            </a:r>
            <a:r>
              <a:rPr lang="hu-HU" sz="1800" smtClean="0">
                <a:latin typeface="+mn-lt"/>
              </a:rPr>
              <a:t>ovábbi </a:t>
            </a:r>
            <a:r>
              <a:rPr lang="hu-HU" sz="1800" dirty="0" smtClean="0">
                <a:latin typeface="+mn-lt"/>
              </a:rPr>
              <a:t>kutatási időszak nyílik</a:t>
            </a:r>
          </a:p>
          <a:p>
            <a:pPr lvl="1"/>
            <a:r>
              <a:rPr lang="hu-HU" sz="1800" dirty="0" smtClean="0">
                <a:latin typeface="+mn-lt"/>
              </a:rPr>
              <a:t>V</a:t>
            </a:r>
            <a:r>
              <a:rPr lang="hu-HU" sz="1800" smtClean="0">
                <a:latin typeface="+mn-lt"/>
              </a:rPr>
              <a:t>agy </a:t>
            </a:r>
            <a:r>
              <a:rPr lang="hu-HU" sz="1800" dirty="0" smtClean="0">
                <a:latin typeface="+mn-lt"/>
              </a:rPr>
              <a:t>a projekt siker </a:t>
            </a:r>
            <a:r>
              <a:rPr lang="hu-HU" sz="1800" smtClean="0">
                <a:latin typeface="+mn-lt"/>
              </a:rPr>
              <a:t>hiányában lezárul</a:t>
            </a:r>
            <a:endParaRPr lang="hu-HU" sz="1800" dirty="0">
              <a:latin typeface="+mn-lt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87F40C-F007-4AAA-AB2B-81262822AEEF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1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</a:rPr>
              <a:t>K+F A VÁLLALATOKNÁL</a:t>
            </a:r>
            <a:endParaRPr lang="hu-HU" dirty="0">
              <a:latin typeface="Century Gothic" pitchFamily="34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87F40C-F007-4AAA-AB2B-81262822AEEF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99968850"/>
              </p:ext>
            </p:extLst>
          </p:nvPr>
        </p:nvGraphicFramePr>
        <p:xfrm>
          <a:off x="997170" y="3494658"/>
          <a:ext cx="1620000" cy="16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3"/>
          <p:cNvSpPr/>
          <p:nvPr/>
        </p:nvSpPr>
        <p:spPr>
          <a:xfrm>
            <a:off x="3556000" y="3046630"/>
            <a:ext cx="2340000" cy="2520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/>
              <a:t>DUE DILIGENCE</a:t>
            </a:r>
          </a:p>
          <a:p>
            <a:r>
              <a:rPr lang="hu-HU" sz="1400" dirty="0" smtClean="0"/>
              <a:t>Létező, elérhető tudás</a:t>
            </a:r>
            <a:r>
              <a:rPr lang="en-CA" sz="1400" dirty="0" smtClean="0"/>
              <a:t>:</a:t>
            </a:r>
          </a:p>
          <a:p>
            <a:r>
              <a:rPr lang="en-CA" sz="1400" dirty="0" smtClean="0"/>
              <a:t>Internet</a:t>
            </a:r>
            <a:r>
              <a:rPr lang="hu-HU" sz="1400" dirty="0" smtClean="0"/>
              <a:t>es keresés</a:t>
            </a:r>
            <a:endParaRPr lang="en-CA" sz="1400" dirty="0" smtClean="0"/>
          </a:p>
          <a:p>
            <a:r>
              <a:rPr lang="hu-HU" sz="1400" dirty="0" smtClean="0"/>
              <a:t>Szállítói kapcsolatok</a:t>
            </a:r>
            <a:endParaRPr lang="en-CA" sz="1400" dirty="0" smtClean="0"/>
          </a:p>
          <a:p>
            <a:r>
              <a:rPr lang="hu-HU" sz="1400" dirty="0" smtClean="0"/>
              <a:t>Létező megoldások tesztelése</a:t>
            </a:r>
          </a:p>
          <a:p>
            <a:r>
              <a:rPr lang="hu-HU" sz="1400" smtClean="0"/>
              <a:t>stb.</a:t>
            </a:r>
            <a:endParaRPr lang="en-CA" sz="1400" dirty="0"/>
          </a:p>
        </p:txBody>
      </p:sp>
      <p:sp>
        <p:nvSpPr>
          <p:cNvPr id="9" name="Right Arrow 4"/>
          <p:cNvSpPr/>
          <p:nvPr/>
        </p:nvSpPr>
        <p:spPr>
          <a:xfrm>
            <a:off x="2914869" y="4102100"/>
            <a:ext cx="457200" cy="368300"/>
          </a:xfrm>
          <a:prstGeom prst="rightArrow">
            <a:avLst/>
          </a:prstGeom>
          <a:solidFill>
            <a:srgbClr val="E752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0" name="Straight Connector 6"/>
          <p:cNvCxnSpPr/>
          <p:nvPr/>
        </p:nvCxnSpPr>
        <p:spPr>
          <a:xfrm>
            <a:off x="6337300" y="2438400"/>
            <a:ext cx="38100" cy="4381500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ounded Rectangle 13"/>
          <p:cNvSpPr/>
          <p:nvPr/>
        </p:nvSpPr>
        <p:spPr>
          <a:xfrm>
            <a:off x="6808788" y="3046630"/>
            <a:ext cx="2340000" cy="2520000"/>
          </a:xfrm>
          <a:prstGeom prst="roundRect">
            <a:avLst/>
          </a:prstGeom>
          <a:solidFill>
            <a:srgbClr val="E95E3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b="1" dirty="0" smtClean="0"/>
              <a:t>K+F</a:t>
            </a:r>
            <a:r>
              <a:rPr lang="en-CA" sz="1400" b="1" dirty="0" smtClean="0"/>
              <a:t> </a:t>
            </a:r>
            <a:r>
              <a:rPr lang="en-CA" sz="1400" b="1" smtClean="0"/>
              <a:t>P</a:t>
            </a:r>
            <a:r>
              <a:rPr lang="hu-HU" sz="1400" b="1" smtClean="0"/>
              <a:t>ROJEKTEK</a:t>
            </a:r>
            <a:endParaRPr lang="en-CA" sz="1400" b="1" dirty="0" smtClean="0"/>
          </a:p>
          <a:p>
            <a:r>
              <a:rPr lang="en-CA" sz="1400" dirty="0" smtClean="0"/>
              <a:t>F</a:t>
            </a:r>
            <a:r>
              <a:rPr lang="hu-HU" sz="1400" dirty="0" smtClean="0"/>
              <a:t>eltevések megfogalmazása</a:t>
            </a:r>
            <a:endParaRPr lang="en-CA" sz="1400" dirty="0" smtClean="0"/>
          </a:p>
          <a:p>
            <a:r>
              <a:rPr lang="hu-HU" sz="1400" dirty="0" smtClean="0"/>
              <a:t>Tesztek tervezése és végrehajtása</a:t>
            </a:r>
            <a:endParaRPr lang="en-CA" sz="1400" dirty="0" smtClean="0"/>
          </a:p>
          <a:p>
            <a:r>
              <a:rPr lang="hu-HU" sz="1400" dirty="0" smtClean="0"/>
              <a:t>Logikus következtetések levonása</a:t>
            </a:r>
            <a:endParaRPr lang="en-CA" sz="1400" dirty="0"/>
          </a:p>
        </p:txBody>
      </p:sp>
      <p:sp>
        <p:nvSpPr>
          <p:cNvPr id="12" name="Right Arrow 14"/>
          <p:cNvSpPr/>
          <p:nvPr/>
        </p:nvSpPr>
        <p:spPr>
          <a:xfrm>
            <a:off x="6070600" y="4102100"/>
            <a:ext cx="457200" cy="368300"/>
          </a:xfrm>
          <a:prstGeom prst="rightArrow">
            <a:avLst/>
          </a:prstGeom>
          <a:solidFill>
            <a:srgbClr val="E752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8"/>
          <p:cNvSpPr txBox="1"/>
          <p:nvPr/>
        </p:nvSpPr>
        <p:spPr>
          <a:xfrm>
            <a:off x="1333280" y="6086237"/>
            <a:ext cx="4984970" cy="825371"/>
          </a:xfrm>
          <a:prstGeom prst="rightArrow">
            <a:avLst>
              <a:gd name="adj1" fmla="val 50000"/>
              <a:gd name="adj2" fmla="val 77696"/>
            </a:avLst>
          </a:prstGeom>
          <a:solidFill>
            <a:srgbClr val="929FA7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entury Gothic" pitchFamily="34" charset="0"/>
              </a:rPr>
              <a:t>Vállalati</a:t>
            </a:r>
            <a:r>
              <a:rPr lang="en-CA" dirty="0" smtClean="0">
                <a:latin typeface="Century Gothic" pitchFamily="34" charset="0"/>
              </a:rPr>
              <a:t> / </a:t>
            </a:r>
            <a:r>
              <a:rPr lang="hu-HU" dirty="0" smtClean="0">
                <a:latin typeface="Century Gothic" pitchFamily="34" charset="0"/>
              </a:rPr>
              <a:t>Iparági</a:t>
            </a:r>
            <a:r>
              <a:rPr lang="en-CA" dirty="0" smtClean="0">
                <a:latin typeface="Century Gothic" pitchFamily="34" charset="0"/>
              </a:rPr>
              <a:t> </a:t>
            </a:r>
            <a:r>
              <a:rPr lang="hu-HU" dirty="0" smtClean="0">
                <a:latin typeface="Century Gothic" pitchFamily="34" charset="0"/>
              </a:rPr>
              <a:t>tudásbázis</a:t>
            </a:r>
            <a:endParaRPr lang="en-CA" dirty="0">
              <a:latin typeface="Century Gothic" pitchFamily="34" charset="0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3429000" y="1752102"/>
            <a:ext cx="5808773" cy="825371"/>
          </a:xfrm>
          <a:prstGeom prst="leftRightArrow">
            <a:avLst/>
          </a:prstGeom>
          <a:solidFill>
            <a:srgbClr val="8EA7D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Century Gothic" pitchFamily="34" charset="0"/>
              </a:rPr>
              <a:t>VÁLLALATI K+F PROJEKT</a:t>
            </a:r>
            <a:endParaRPr lang="en-CA" dirty="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99" y="2091054"/>
            <a:ext cx="1082042" cy="10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Ce document est la propriété exclusive d</a:t>
            </a:r>
            <a:r>
              <a:rPr lang="fr-FR" altLang="fr-FR" smtClean="0"/>
              <a:t>’</a:t>
            </a:r>
            <a:r>
              <a:rPr lang="fr-FR" smtClean="0"/>
              <a:t>Alma CG </a:t>
            </a:r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967850" y="303214"/>
            <a:ext cx="7244410" cy="831322"/>
          </a:xfrm>
        </p:spPr>
        <p:txBody>
          <a:bodyPr/>
          <a:lstStyle/>
          <a:p>
            <a:r>
              <a:rPr lang="hu-HU" smtClean="0">
                <a:latin typeface="Century Gothic" pitchFamily="34" charset="0"/>
              </a:rPr>
              <a:t>A K+F HATÁRESETEI</a:t>
            </a:r>
            <a:endParaRPr lang="hu-HU" dirty="0">
              <a:latin typeface="Century Gothic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54562211"/>
              </p:ext>
            </p:extLst>
          </p:nvPr>
        </p:nvGraphicFramePr>
        <p:xfrm>
          <a:off x="682319" y="1806222"/>
          <a:ext cx="9324000" cy="475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43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Ce document est la propriété exclusive d</a:t>
            </a:r>
            <a:r>
              <a:rPr lang="fr-FR" altLang="fr-FR" smtClean="0"/>
              <a:t>’</a:t>
            </a:r>
            <a:r>
              <a:rPr lang="fr-FR" smtClean="0"/>
              <a:t>Alma CG </a:t>
            </a:r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967850" y="303214"/>
            <a:ext cx="7244410" cy="831322"/>
          </a:xfrm>
        </p:spPr>
        <p:txBody>
          <a:bodyPr/>
          <a:lstStyle/>
          <a:p>
            <a:r>
              <a:rPr lang="hu-HU" smtClean="0">
                <a:latin typeface="Century Gothic" pitchFamily="34" charset="0"/>
              </a:rPr>
              <a:t>A K+F HATÁRESETEI</a:t>
            </a:r>
            <a:endParaRPr lang="hu-HU" dirty="0">
              <a:latin typeface="Century Gothic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87011360"/>
              </p:ext>
            </p:extLst>
          </p:nvPr>
        </p:nvGraphicFramePr>
        <p:xfrm>
          <a:off x="682319" y="1806222"/>
          <a:ext cx="9324000" cy="475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9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928162" y="1713228"/>
            <a:ext cx="6768038" cy="40652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mtClean="0"/>
              <a:t>MIRŐL LESZ SZÓ?</a:t>
            </a:r>
            <a:br>
              <a:rPr lang="hu-HU" smtClean="0"/>
            </a:br>
            <a:r>
              <a:rPr lang="hu-HU" smtClean="0"/>
              <a:t/>
            </a:r>
            <a:br>
              <a:rPr lang="hu-HU" smtClean="0"/>
            </a:br>
            <a:r>
              <a:rPr lang="hu-HU" sz="2800" smtClean="0"/>
              <a:t>1. K+F adóösztönzők</a:t>
            </a:r>
            <a:br>
              <a:rPr lang="hu-HU" sz="2800" smtClean="0"/>
            </a:br>
            <a:r>
              <a:rPr lang="hu-HU" sz="2800" smtClean="0"/>
              <a:t>2. Mi is az a K+F?</a:t>
            </a:r>
            <a:br>
              <a:rPr lang="hu-HU" sz="2800" smtClean="0"/>
            </a:br>
            <a:r>
              <a:rPr lang="hu-HU" sz="2800" smtClean="0"/>
              <a:t>3. Tapasztalatok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64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TAPASZTALATOK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5907088" y="7004050"/>
            <a:ext cx="4781550" cy="401638"/>
          </a:xfrm>
        </p:spPr>
        <p:txBody>
          <a:bodyPr/>
          <a:lstStyle/>
          <a:p>
            <a:r>
              <a:rPr lang="fr-FR" smtClean="0"/>
              <a:t>Ce document est la propriété exclusive d</a:t>
            </a:r>
            <a:r>
              <a:rPr lang="fr-FR" altLang="fr-FR" smtClean="0"/>
              <a:t>’</a:t>
            </a:r>
            <a:r>
              <a:rPr lang="fr-FR" smtClean="0"/>
              <a:t>Alma CG </a:t>
            </a:r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9463088" y="303213"/>
            <a:ext cx="1225550" cy="400050"/>
          </a:xfrm>
        </p:spPr>
        <p:txBody>
          <a:bodyPr/>
          <a:lstStyle/>
          <a:p>
            <a:fld id="{BFEC86BD-9BD1-463A-9666-6CEEF6B7A73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Century Gothic" pitchFamily="34" charset="0"/>
                <a:cs typeface="Rockwell" pitchFamily="18" charset="0"/>
              </a:rPr>
              <a:t>AZ ELMÚLT ÉVEK TAPASZTALATAI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Ce document est la propriété exclusive d</a:t>
            </a:r>
            <a:r>
              <a:rPr lang="fr-FR" altLang="fr-FR" smtClean="0"/>
              <a:t>’</a:t>
            </a:r>
            <a:r>
              <a:rPr lang="fr-FR" smtClean="0"/>
              <a:t>Alma CG </a:t>
            </a:r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21</a:t>
            </a:fld>
            <a:endParaRPr lang="fr-F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2705594"/>
              </p:ext>
            </p:extLst>
          </p:nvPr>
        </p:nvGraphicFramePr>
        <p:xfrm>
          <a:off x="1528319" y="1526822"/>
          <a:ext cx="76320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968375" y="303213"/>
            <a:ext cx="7243763" cy="831850"/>
          </a:xfrm>
        </p:spPr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K+F DOKUMENTÁCIÓ</a:t>
            </a:r>
            <a:endParaRPr lang="fr-FR" dirty="0" smtClean="0">
              <a:latin typeface="Rockwell" pitchFamily="18" charset="0"/>
              <a:cs typeface="Rockwell" pitchFamily="18" charset="0"/>
            </a:endParaRPr>
          </a:p>
        </p:txBody>
      </p:sp>
      <p:sp>
        <p:nvSpPr>
          <p:cNvPr id="12293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62ACA6-4FF5-4B40-ADE3-5C1BF5370642}" type="slidenum">
              <a:rPr lang="fr-FR" smtClean="0"/>
              <a:pPr/>
              <a:t>22</a:t>
            </a:fld>
            <a:endParaRPr lang="fr-FR" dirty="0" smtClean="0"/>
          </a:p>
        </p:txBody>
      </p:sp>
      <p:sp>
        <p:nvSpPr>
          <p:cNvPr id="15" name="Left-Right-Up Arrow 11"/>
          <p:cNvSpPr/>
          <p:nvPr/>
        </p:nvSpPr>
        <p:spPr bwMode="auto">
          <a:xfrm>
            <a:off x="3795713" y="2805410"/>
            <a:ext cx="3200400" cy="1758950"/>
          </a:xfrm>
          <a:prstGeom prst="leftRightUpArrow">
            <a:avLst/>
          </a:prstGeom>
          <a:solidFill>
            <a:srgbClr val="DDDDDD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File" descr="Connexion = Documentation"/>
          <p:cNvSpPr>
            <a:spLocks noEditPoints="1" noChangeArrowheads="1"/>
          </p:cNvSpPr>
          <p:nvPr/>
        </p:nvSpPr>
        <p:spPr bwMode="auto">
          <a:xfrm>
            <a:off x="4411198" y="3670176"/>
            <a:ext cx="1905514" cy="864096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hu-HU" sz="1200" b="1" dirty="0" smtClean="0">
                <a:solidFill>
                  <a:schemeClr val="bg1"/>
                </a:solidFill>
                <a:latin typeface="Century Gothic" pitchFamily="34" charset="0"/>
              </a:rPr>
              <a:t>DOKUMENTÁLÁS</a:t>
            </a:r>
            <a:endParaRPr lang="en-US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</a:rPr>
              <a:t>= </a:t>
            </a:r>
            <a:endParaRPr lang="hu-H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hu-HU" sz="1200" b="1" dirty="0" smtClean="0">
                <a:solidFill>
                  <a:schemeClr val="bg1"/>
                </a:solidFill>
                <a:latin typeface="Century Gothic" pitchFamily="34" charset="0"/>
              </a:rPr>
              <a:t>KAPCSOLAT</a:t>
            </a:r>
            <a:endParaRPr lang="en-US" sz="12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157536" y="5018822"/>
            <a:ext cx="83529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Jegyzetek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vázlatok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számítások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képek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videók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rajzok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emailek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faxok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teszt eredmények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munkaidő nyilvántartások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értekezlet </a:t>
            </a:r>
            <a:r>
              <a:rPr lang="hu-HU" sz="2000" smtClean="0">
                <a:solidFill>
                  <a:srgbClr val="104377"/>
                </a:solidFill>
                <a:latin typeface="+mn-lt"/>
              </a:rPr>
              <a:t>összefoglalók</a:t>
            </a:r>
            <a:r>
              <a:rPr lang="fr-CA" sz="2000" smtClean="0">
                <a:solidFill>
                  <a:srgbClr val="104377"/>
                </a:solidFill>
                <a:latin typeface="+mn-lt"/>
              </a:rPr>
              <a:t>,</a:t>
            </a:r>
            <a:r>
              <a:rPr lang="hu-HU" sz="2000" smtClean="0">
                <a:solidFill>
                  <a:srgbClr val="104377"/>
                </a:solidFill>
                <a:latin typeface="+mn-lt"/>
              </a:rPr>
              <a:t> projekt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jelentések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táblázatok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,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számlák 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…</a:t>
            </a:r>
          </a:p>
          <a:p>
            <a:pPr marL="342900" indent="-342900">
              <a:buBlip>
                <a:blip r:embed="rId3"/>
              </a:buBlip>
            </a:pPr>
            <a:endParaRPr lang="hu-HU" sz="2000" dirty="0" smtClean="0">
              <a:solidFill>
                <a:srgbClr val="104377"/>
              </a:solidFill>
              <a:latin typeface="+mn-lt"/>
            </a:endParaRPr>
          </a:p>
          <a:p>
            <a:pPr marL="342900" indent="-342900">
              <a:buBlip>
                <a:blip r:embed="rId3"/>
              </a:buBlip>
            </a:pPr>
            <a:r>
              <a:rPr lang="hu-HU" sz="2000" smtClean="0">
                <a:solidFill>
                  <a:srgbClr val="104377"/>
                </a:solidFill>
                <a:latin typeface="+mn-lt"/>
              </a:rPr>
              <a:t>A </a:t>
            </a:r>
            <a:r>
              <a:rPr lang="hu-HU" sz="2000" dirty="0" smtClean="0">
                <a:solidFill>
                  <a:srgbClr val="104377"/>
                </a:solidFill>
                <a:latin typeface="+mn-lt"/>
              </a:rPr>
              <a:t>prototípus/design összes változata </a:t>
            </a:r>
            <a:r>
              <a:rPr lang="fr-CA" sz="2000" dirty="0" smtClean="0">
                <a:solidFill>
                  <a:srgbClr val="104377"/>
                </a:solidFill>
                <a:latin typeface="+mn-lt"/>
              </a:rPr>
              <a:t>…</a:t>
            </a:r>
            <a:endParaRPr lang="en-CA" sz="2000" dirty="0" smtClean="0">
              <a:solidFill>
                <a:srgbClr val="104377"/>
              </a:solidFill>
              <a:latin typeface="+mn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098" y="3586603"/>
            <a:ext cx="1082042" cy="108204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98" y="3586603"/>
            <a:ext cx="1082042" cy="108204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92" y="1595754"/>
            <a:ext cx="1082042" cy="10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  <a:cs typeface="Rockwell" pitchFamily="18" charset="0"/>
              </a:rPr>
              <a:t>PROAKTÍV K+F DOKUMENTÁCIÓS STRATÉGIA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C86BD-9BD1-463A-9666-6CEEF6B7A73E}" type="slidenum">
              <a:rPr lang="fr-FR" smtClean="0"/>
              <a:pPr/>
              <a:t>23</a:t>
            </a:fld>
            <a:endParaRPr lang="fr-F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14694855"/>
              </p:ext>
            </p:extLst>
          </p:nvPr>
        </p:nvGraphicFramePr>
        <p:xfrm>
          <a:off x="1366319" y="1717322"/>
          <a:ext cx="79560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55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3" y="6525921"/>
            <a:ext cx="5719116" cy="8081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84775" y="3777414"/>
            <a:ext cx="4884477" cy="3114587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A2B3C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050" tIns="52025" rIns="104050" bIns="52025"/>
          <a:lstStyle/>
          <a:p>
            <a:pPr algn="ctr" defTabSz="1040493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700" kern="0">
              <a:solidFill>
                <a:srgbClr val="000000"/>
              </a:solidFill>
              <a:latin typeface="Times New Roman" pitchFamily="28" charset="0"/>
              <a:ea typeface="+mn-ea"/>
            </a:endParaRPr>
          </a:p>
        </p:txBody>
      </p:sp>
      <p:pic>
        <p:nvPicPr>
          <p:cNvPr id="5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62" y="3880908"/>
            <a:ext cx="1852352" cy="122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4774" y="5111308"/>
            <a:ext cx="4258823" cy="152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8775" eaLnBrk="0" hangingPunct="0">
              <a:spcBef>
                <a:spcPts val="500"/>
              </a:spcBef>
              <a:spcAft>
                <a:spcPts val="500"/>
              </a:spcAft>
              <a:buFont typeface="Lucida Grande" charset="0"/>
              <a:buChar char="&gt;"/>
              <a:defRPr sz="2400">
                <a:solidFill>
                  <a:srgbClr val="62696F"/>
                </a:solidFill>
                <a:latin typeface="Rockwell" panose="02060603020205020403" pitchFamily="18" charset="0"/>
                <a:ea typeface="MS PGothic" panose="020B0600070205080204" pitchFamily="34" charset="-128"/>
                <a:cs typeface="Rockwell" panose="02060603020205020403" pitchFamily="18" charset="0"/>
              </a:defRPr>
            </a:lvl1pPr>
            <a:lvl2pPr marL="846138" indent="-325438" eaLnBrk="0" hangingPunct="0">
              <a:spcBef>
                <a:spcPts val="500"/>
              </a:spcBef>
              <a:spcAft>
                <a:spcPts val="500"/>
              </a:spcAft>
              <a:buSzPct val="90000"/>
              <a:buFont typeface="Arial" panose="020B0604020202020204" pitchFamily="34" charset="0"/>
              <a:buChar char="•"/>
              <a:defRPr sz="2000">
                <a:solidFill>
                  <a:srgbClr val="104377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defRPr>
            </a:lvl2pPr>
            <a:lvl3pPr marL="1303338" indent="-260350" eaLnBrk="0" hangingPunct="0">
              <a:spcBef>
                <a:spcPts val="500"/>
              </a:spcBef>
              <a:spcAft>
                <a:spcPts val="500"/>
              </a:spcAft>
              <a:buFont typeface="Lucida Grande" charset="0"/>
              <a:buChar char="-"/>
              <a:defRPr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3pPr>
            <a:lvl4pPr marL="1824038" indent="-260350" eaLnBrk="0" hangingPunct="0">
              <a:spcBef>
                <a:spcPts val="500"/>
              </a:spcBef>
              <a:spcAft>
                <a:spcPts val="500"/>
              </a:spcAft>
              <a:buFont typeface="Lucida Grande" charset="0"/>
              <a:buChar char="&gt;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4pPr>
            <a:lvl5pPr marL="2346325" indent="-260350" eaLnBrk="0" hangingPunct="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5pPr>
            <a:lvl6pPr marL="2803525" indent="-260350" defTabSz="520700" eaLnBrk="0" fontAlgn="base" hangingPunct="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6pPr>
            <a:lvl7pPr marL="3260725" indent="-260350" defTabSz="520700" eaLnBrk="0" fontAlgn="base" hangingPunct="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7pPr>
            <a:lvl8pPr marL="3717925" indent="-260350" defTabSz="520700" eaLnBrk="0" fontAlgn="base" hangingPunct="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8pPr>
            <a:lvl9pPr marL="4175125" indent="-260350" defTabSz="520700" eaLnBrk="0" fontAlgn="base" hangingPunct="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>
                <a:solidFill>
                  <a:srgbClr val="104377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9pPr>
          </a:lstStyle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600" b="1" smtClean="0">
                <a:solidFill>
                  <a:srgbClr val="104377"/>
                </a:solidFill>
                <a:latin typeface="Century Gothic" panose="020B0502020202020204" pitchFamily="34" charset="0"/>
              </a:rPr>
              <a:t>Mácsai István</a:t>
            </a:r>
            <a:endParaRPr lang="fr-FR" altLang="fr-FR" sz="1600" b="1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400" smtClean="0">
                <a:solidFill>
                  <a:srgbClr val="104377"/>
                </a:solidFill>
                <a:latin typeface="Century Gothic" panose="020B0502020202020204" pitchFamily="34" charset="0"/>
              </a:rPr>
              <a:t>Operations Manager</a:t>
            </a:r>
            <a:endParaRPr lang="fr-FR" altLang="fr-FR" sz="1400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900" dirty="0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100">
                <a:solidFill>
                  <a:srgbClr val="104377"/>
                </a:solidFill>
                <a:latin typeface="Century Gothic" panose="020B0502020202020204" pitchFamily="34" charset="0"/>
              </a:rPr>
              <a:t>1072 BUDAPEST</a:t>
            </a:r>
            <a:endParaRPr lang="fr-FR" altLang="fr-FR" sz="1100" dirty="0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100">
                <a:solidFill>
                  <a:srgbClr val="104377"/>
                </a:solidFill>
                <a:latin typeface="Century Gothic" panose="020B0502020202020204" pitchFamily="34" charset="0"/>
              </a:rPr>
              <a:t>Rákóczi út 42.</a:t>
            </a:r>
            <a:endParaRPr lang="fr-FR" altLang="fr-FR" sz="1100" dirty="0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100">
                <a:solidFill>
                  <a:srgbClr val="104377"/>
                </a:solidFill>
                <a:latin typeface="Century Gothic" panose="020B0502020202020204" pitchFamily="34" charset="0"/>
              </a:rPr>
              <a:t>Tel.: +36 </a:t>
            </a:r>
            <a:r>
              <a:rPr lang="hu-HU" altLang="fr-FR" sz="1100" smtClean="0">
                <a:solidFill>
                  <a:srgbClr val="104377"/>
                </a:solidFill>
                <a:latin typeface="Century Gothic" panose="020B0502020202020204" pitchFamily="34" charset="0"/>
              </a:rPr>
              <a:t>30 865 6933</a:t>
            </a: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100" smtClean="0">
                <a:solidFill>
                  <a:srgbClr val="104377"/>
                </a:solidFill>
                <a:latin typeface="Century Gothic" panose="020B0502020202020204" pitchFamily="34" charset="0"/>
                <a:hlinkClick r:id="rId4"/>
              </a:rPr>
              <a:t>imacsai@al</a:t>
            </a:r>
            <a:r>
              <a:rPr lang="fr-FR" altLang="fr-FR" sz="1100">
                <a:solidFill>
                  <a:srgbClr val="104377"/>
                </a:solidFill>
                <a:latin typeface="Century Gothic" panose="020B0502020202020204" pitchFamily="34" charset="0"/>
                <a:hlinkClick r:id="rId4"/>
              </a:rPr>
              <a:t>macg.com</a:t>
            </a:r>
            <a:endParaRPr lang="hu-HU" altLang="fr-FR" sz="1100">
              <a:solidFill>
                <a:srgbClr val="104377"/>
              </a:solidFill>
              <a:latin typeface="Century Gothic" panose="020B0502020202020204" pitchFamily="34" charset="0"/>
            </a:endParaRPr>
          </a:p>
          <a:p>
            <a:pPr defTabSz="1040493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fr-FR" sz="1100">
                <a:solidFill>
                  <a:srgbClr val="104377"/>
                </a:solidFill>
                <a:latin typeface="Century Gothic" panose="020B0502020202020204" pitchFamily="34" charset="0"/>
              </a:rPr>
              <a:t>www.almacg.com</a:t>
            </a:r>
            <a:r>
              <a:rPr lang="fr-FR" altLang="fr-FR" dirty="0">
                <a:solidFill>
                  <a:srgbClr val="104377"/>
                </a:solidFill>
                <a:latin typeface="Century Gothic" panose="020B0502020202020204" pitchFamily="34" charset="0"/>
              </a:rPr>
              <a:t/>
            </a:r>
            <a:br>
              <a:rPr lang="fr-FR" altLang="fr-FR" dirty="0">
                <a:solidFill>
                  <a:srgbClr val="104377"/>
                </a:solidFill>
                <a:latin typeface="Century Gothic" panose="020B0502020202020204" pitchFamily="34" charset="0"/>
              </a:rPr>
            </a:br>
            <a:endParaRPr lang="fr-FR" altLang="fr-FR" dirty="0">
              <a:solidFill>
                <a:srgbClr val="104377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60859" y="1184777"/>
            <a:ext cx="9569110" cy="575982"/>
          </a:xfrm>
          <a:prstGeom prst="rect">
            <a:avLst/>
          </a:prstGeom>
          <a:noFill/>
        </p:spPr>
        <p:txBody>
          <a:bodyPr wrap="square" lIns="104050" tIns="52025" rIns="104050" bIns="52025" rtlCol="0">
            <a:spAutoFit/>
          </a:bodyPr>
          <a:lstStyle/>
          <a:p>
            <a:pPr defTabSz="1040493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3600" smtClean="0">
                <a:solidFill>
                  <a:srgbClr val="174176"/>
                </a:solidFill>
                <a:latin typeface="Century Gothic" panose="020B0502020202020204" pitchFamily="34" charset="0"/>
                <a:ea typeface="+mn-ea"/>
              </a:rPr>
              <a:t>KÖSZÖNÖM A FIGYELMET!</a:t>
            </a:r>
            <a:endParaRPr lang="fr-FR" sz="5300" dirty="0">
              <a:solidFill>
                <a:srgbClr val="174176"/>
              </a:solidFill>
              <a:latin typeface="Century Gothic" panose="020B0502020202020204" pitchFamily="34" charset="0"/>
              <a:ea typeface="+mn-ea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77" y="4164311"/>
            <a:ext cx="1456813" cy="5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159" y="2002155"/>
            <a:ext cx="7132320" cy="435864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5077618" y="6362700"/>
            <a:ext cx="38250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 smtClean="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forrás: http</a:t>
            </a:r>
            <a:r>
              <a:rPr lang="hu-HU" sz="80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://</a:t>
            </a:r>
            <a:r>
              <a:rPr lang="hu-HU" sz="800" smtClean="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www.dailymail.co.uk/travel/article-1203835</a:t>
            </a:r>
            <a:endParaRPr lang="hu-HU" sz="800">
              <a:solidFill>
                <a:srgbClr val="104377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latin typeface="Century Gothic" pitchFamily="34" charset="0"/>
              </a:rPr>
              <a:t>HOL JÁRUNK?</a:t>
            </a:r>
            <a:endParaRPr lang="hu-HU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K+F ADÓÖSZTÖNZŐK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4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fr-FR" cap="all" smtClean="0">
                <a:solidFill>
                  <a:srgbClr val="174176"/>
                </a:solidFill>
                <a:latin typeface="Century Gothic" panose="020B0502020202020204" pitchFamily="34" charset="0"/>
              </a:rPr>
              <a:t>K+F ADÓKEDVEZMÉNY MÉRTÉKEK</a:t>
            </a:r>
            <a:endParaRPr lang="fr-FR" altLang="fr-FR" b="1" cap="all" dirty="0">
              <a:solidFill>
                <a:srgbClr val="17417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B648C-5BFC-4695-9C7D-4FE7D0E5B6B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10" y="2770587"/>
            <a:ext cx="7870618" cy="3627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zövegdoboz 10"/>
          <p:cNvSpPr txBox="1"/>
          <p:nvPr/>
        </p:nvSpPr>
        <p:spPr>
          <a:xfrm>
            <a:off x="5179218" y="6375400"/>
            <a:ext cx="38250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forrás: </a:t>
            </a:r>
            <a:r>
              <a:rPr lang="hu-HU" sz="800" smtClean="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2013 OECD Science Technology Industry Scoreboard</a:t>
            </a:r>
            <a:endParaRPr lang="hu-HU" sz="800">
              <a:solidFill>
                <a:srgbClr val="104377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41288" y="1538288"/>
            <a:ext cx="10439400" cy="978298"/>
          </a:xfrm>
          <a:prstGeom prst="rect">
            <a:avLst/>
          </a:prstGeom>
        </p:spPr>
        <p:txBody>
          <a:bodyPr/>
          <a:lstStyle>
            <a:lvl1pPr marL="390525" indent="-390525" algn="l" defTabSz="520700" rtl="0" eaLnBrk="1" fontAlgn="base" hangingPunct="1">
              <a:spcBef>
                <a:spcPts val="500"/>
              </a:spcBef>
              <a:spcAft>
                <a:spcPts val="500"/>
              </a:spcAft>
              <a:buFont typeface="Lucida Grande" charset="0"/>
              <a:buChar char="&gt;"/>
              <a:defRPr sz="2400" kern="1200">
                <a:solidFill>
                  <a:srgbClr val="62696F"/>
                </a:solidFill>
                <a:latin typeface="Rockwell"/>
                <a:ea typeface="MS PGothic" pitchFamily="34" charset="-128"/>
                <a:cs typeface="Rockwell"/>
              </a:defRPr>
            </a:lvl1pPr>
            <a:lvl2pPr marL="846138" indent="-325438" algn="l" defTabSz="520700" rtl="0" eaLnBrk="1" fontAlgn="base" hangingPunct="1">
              <a:spcBef>
                <a:spcPts val="500"/>
              </a:spcBef>
              <a:spcAft>
                <a:spcPts val="500"/>
              </a:spcAft>
              <a:buSzPct val="90000"/>
              <a:buFont typeface="Arial" pitchFamily="34" charset="0"/>
              <a:buChar char="•"/>
              <a:defRPr sz="2000" kern="1200">
                <a:solidFill>
                  <a:srgbClr val="104377"/>
                </a:solidFill>
                <a:latin typeface="Century Gothic"/>
                <a:ea typeface="MS PGothic" pitchFamily="34" charset="-128"/>
                <a:cs typeface="Century Gothic"/>
              </a:defRPr>
            </a:lvl2pPr>
            <a:lvl3pPr marL="1303338" indent="-260350" algn="l" defTabSz="520700" rtl="0" eaLnBrk="1" fontAlgn="base" hangingPunct="1">
              <a:spcBef>
                <a:spcPts val="500"/>
              </a:spcBef>
              <a:spcAft>
                <a:spcPts val="500"/>
              </a:spcAft>
              <a:buFont typeface="Lucida Grande" charset="0"/>
              <a:buChar char="-"/>
              <a:defRPr kern="1200">
                <a:solidFill>
                  <a:srgbClr val="104377"/>
                </a:solidFill>
                <a:latin typeface="Century Gothic"/>
                <a:ea typeface="Century Gothic" charset="0"/>
                <a:cs typeface="Century Gothic"/>
              </a:defRPr>
            </a:lvl3pPr>
            <a:lvl4pPr marL="1824038" indent="-260350" algn="l" defTabSz="520700" rtl="0" eaLnBrk="1" fontAlgn="base" hangingPunct="1">
              <a:spcBef>
                <a:spcPts val="500"/>
              </a:spcBef>
              <a:spcAft>
                <a:spcPts val="500"/>
              </a:spcAft>
              <a:buFont typeface="Lucida Grande" charset="0"/>
              <a:buChar char="&gt;"/>
              <a:defRPr sz="1600" kern="1200">
                <a:solidFill>
                  <a:srgbClr val="104377"/>
                </a:solidFill>
                <a:latin typeface="Century Gothic"/>
                <a:ea typeface="Century Gothic" charset="0"/>
                <a:cs typeface="Century Gothic"/>
              </a:defRPr>
            </a:lvl4pPr>
            <a:lvl5pPr marL="2346325" indent="-260350" algn="l" defTabSz="520700" rtl="0" eaLnBrk="1" fontAlgn="base" hangingPunct="1"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defRPr sz="1600" kern="1200">
                <a:solidFill>
                  <a:srgbClr val="104377"/>
                </a:solidFill>
                <a:latin typeface="Century Gothic"/>
                <a:ea typeface="Century Gothic" charset="0"/>
                <a:cs typeface="Century Gothic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r>
              <a:rPr lang="hu-HU" smtClean="0">
                <a:ea typeface="ＭＳ Ｐゴシック" charset="0"/>
              </a:rPr>
              <a:t>34-ből 27 OECD tagország, valamint számos nem tagország alkalmaz különböző adókedvezményeket a K+F támogatására</a:t>
            </a:r>
          </a:p>
        </p:txBody>
      </p:sp>
    </p:spTree>
    <p:extLst>
      <p:ext uri="{BB962C8B-B14F-4D97-AF65-F5344CB8AC3E}">
        <p14:creationId xmlns:p14="http://schemas.microsoft.com/office/powerpoint/2010/main" val="3810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fr-FR" cap="all" smtClean="0">
                <a:solidFill>
                  <a:srgbClr val="174176"/>
                </a:solidFill>
                <a:latin typeface="Century Gothic" panose="020B0502020202020204" pitchFamily="34" charset="0"/>
              </a:rPr>
              <a:t>K+F INTENZITÁS ÉS ÁLLAMI ÖSZTÖNZŐK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B648C-5BFC-4695-9C7D-4FE7D0E5B6B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1700213"/>
            <a:ext cx="789463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293518" y="6946900"/>
            <a:ext cx="38250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forrás: </a:t>
            </a:r>
            <a:r>
              <a:rPr lang="hu-HU" sz="800" smtClean="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2013 OECD Science Technology Industry Scoreboard</a:t>
            </a:r>
            <a:endParaRPr lang="hu-HU" sz="800">
              <a:solidFill>
                <a:srgbClr val="104377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469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/>
          <p:nvPr/>
        </p:nvSpPr>
        <p:spPr>
          <a:xfrm>
            <a:off x="6011906" y="1694812"/>
            <a:ext cx="3555457" cy="921433"/>
          </a:xfrm>
          <a:custGeom>
            <a:avLst/>
            <a:gdLst>
              <a:gd name="connsiteX0" fmla="*/ 0 w 2036762"/>
              <a:gd name="connsiteY0" fmla="*/ 0 h 1052966"/>
              <a:gd name="connsiteX1" fmla="*/ 2036762 w 2036762"/>
              <a:gd name="connsiteY1" fmla="*/ 0 h 1052966"/>
              <a:gd name="connsiteX2" fmla="*/ 2036762 w 2036762"/>
              <a:gd name="connsiteY2" fmla="*/ 1052966 h 1052966"/>
              <a:gd name="connsiteX3" fmla="*/ 0 w 2036762"/>
              <a:gd name="connsiteY3" fmla="*/ 1052966 h 1052966"/>
              <a:gd name="connsiteX4" fmla="*/ 0 w 2036762"/>
              <a:gd name="connsiteY4" fmla="*/ 0 h 1052966"/>
              <a:gd name="connsiteX0" fmla="*/ 0 w 2036762"/>
              <a:gd name="connsiteY0" fmla="*/ 9071 h 1062037"/>
              <a:gd name="connsiteX1" fmla="*/ 1311048 w 2036762"/>
              <a:gd name="connsiteY1" fmla="*/ 0 h 1062037"/>
              <a:gd name="connsiteX2" fmla="*/ 2036762 w 2036762"/>
              <a:gd name="connsiteY2" fmla="*/ 1062037 h 1062037"/>
              <a:gd name="connsiteX3" fmla="*/ 0 w 2036762"/>
              <a:gd name="connsiteY3" fmla="*/ 1062037 h 1062037"/>
              <a:gd name="connsiteX4" fmla="*/ 0 w 2036762"/>
              <a:gd name="connsiteY4" fmla="*/ 9071 h 1062037"/>
              <a:gd name="connsiteX0" fmla="*/ 0 w 2036762"/>
              <a:gd name="connsiteY0" fmla="*/ 0 h 1052966"/>
              <a:gd name="connsiteX1" fmla="*/ 1501548 w 2036762"/>
              <a:gd name="connsiteY1" fmla="*/ 0 h 1052966"/>
              <a:gd name="connsiteX2" fmla="*/ 2036762 w 2036762"/>
              <a:gd name="connsiteY2" fmla="*/ 1052966 h 1052966"/>
              <a:gd name="connsiteX3" fmla="*/ 0 w 2036762"/>
              <a:gd name="connsiteY3" fmla="*/ 1052966 h 1052966"/>
              <a:gd name="connsiteX4" fmla="*/ 0 w 2036762"/>
              <a:gd name="connsiteY4" fmla="*/ 0 h 1052966"/>
              <a:gd name="connsiteX0" fmla="*/ 1494338 w 3531100"/>
              <a:gd name="connsiteY0" fmla="*/ 0 h 1052966"/>
              <a:gd name="connsiteX1" fmla="*/ 2995886 w 3531100"/>
              <a:gd name="connsiteY1" fmla="*/ 0 h 1052966"/>
              <a:gd name="connsiteX2" fmla="*/ 3531100 w 3531100"/>
              <a:gd name="connsiteY2" fmla="*/ 1052966 h 1052966"/>
              <a:gd name="connsiteX3" fmla="*/ 0 w 3531100"/>
              <a:gd name="connsiteY3" fmla="*/ 1037881 h 1052966"/>
              <a:gd name="connsiteX4" fmla="*/ 1494338 w 3531100"/>
              <a:gd name="connsiteY4" fmla="*/ 0 h 1052966"/>
              <a:gd name="connsiteX0" fmla="*/ 0 w 3531100"/>
              <a:gd name="connsiteY0" fmla="*/ 15085 h 1052966"/>
              <a:gd name="connsiteX1" fmla="*/ 2995886 w 3531100"/>
              <a:gd name="connsiteY1" fmla="*/ 0 h 1052966"/>
              <a:gd name="connsiteX2" fmla="*/ 3531100 w 3531100"/>
              <a:gd name="connsiteY2" fmla="*/ 1052966 h 1052966"/>
              <a:gd name="connsiteX3" fmla="*/ 0 w 3531100"/>
              <a:gd name="connsiteY3" fmla="*/ 1037881 h 1052966"/>
              <a:gd name="connsiteX4" fmla="*/ 0 w 3531100"/>
              <a:gd name="connsiteY4" fmla="*/ 15085 h 1052966"/>
              <a:gd name="connsiteX0" fmla="*/ 14944 w 3546044"/>
              <a:gd name="connsiteY0" fmla="*/ 15085 h 1052966"/>
              <a:gd name="connsiteX1" fmla="*/ 3010830 w 3546044"/>
              <a:gd name="connsiteY1" fmla="*/ 0 h 1052966"/>
              <a:gd name="connsiteX2" fmla="*/ 3546044 w 3546044"/>
              <a:gd name="connsiteY2" fmla="*/ 1052966 h 1052966"/>
              <a:gd name="connsiteX3" fmla="*/ 0 w 3546044"/>
              <a:gd name="connsiteY3" fmla="*/ 1022796 h 1052966"/>
              <a:gd name="connsiteX4" fmla="*/ 14944 w 3546044"/>
              <a:gd name="connsiteY4" fmla="*/ 15085 h 1052966"/>
              <a:gd name="connsiteX0" fmla="*/ 14944 w 3546044"/>
              <a:gd name="connsiteY0" fmla="*/ 0 h 1052967"/>
              <a:gd name="connsiteX1" fmla="*/ 3010830 w 3546044"/>
              <a:gd name="connsiteY1" fmla="*/ 1 h 1052967"/>
              <a:gd name="connsiteX2" fmla="*/ 3546044 w 3546044"/>
              <a:gd name="connsiteY2" fmla="*/ 1052967 h 1052967"/>
              <a:gd name="connsiteX3" fmla="*/ 0 w 3546044"/>
              <a:gd name="connsiteY3" fmla="*/ 1022797 h 1052967"/>
              <a:gd name="connsiteX4" fmla="*/ 14944 w 3546044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232345 w 3778389"/>
              <a:gd name="connsiteY3" fmla="*/ 1022797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3373 w 3778389"/>
              <a:gd name="connsiteY3" fmla="*/ 1022797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12533 w 3778389"/>
              <a:gd name="connsiteY3" fmla="*/ 1032043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46971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46971 h 1052967"/>
              <a:gd name="connsiteX4" fmla="*/ 0 w 3778389"/>
              <a:gd name="connsiteY4" fmla="*/ 0 h 1052967"/>
              <a:gd name="connsiteX0" fmla="*/ 0 w 3778389"/>
              <a:gd name="connsiteY0" fmla="*/ 0 h 1058914"/>
              <a:gd name="connsiteX1" fmla="*/ 3243175 w 3778389"/>
              <a:gd name="connsiteY1" fmla="*/ 1 h 1058914"/>
              <a:gd name="connsiteX2" fmla="*/ 3778389 w 3778389"/>
              <a:gd name="connsiteY2" fmla="*/ 1052967 h 1058914"/>
              <a:gd name="connsiteX3" fmla="*/ 6619 w 3778389"/>
              <a:gd name="connsiteY3" fmla="*/ 1058914 h 1058914"/>
              <a:gd name="connsiteX4" fmla="*/ 0 w 3778389"/>
              <a:gd name="connsiteY4" fmla="*/ 0 h 1058914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52942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52942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704 w 3778389"/>
              <a:gd name="connsiteY3" fmla="*/ 1052942 h 1052967"/>
              <a:gd name="connsiteX4" fmla="*/ 0 w 3778389"/>
              <a:gd name="connsiteY4" fmla="*/ 0 h 105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8389" h="1052967">
                <a:moveTo>
                  <a:pt x="0" y="0"/>
                </a:moveTo>
                <a:lnTo>
                  <a:pt x="3243175" y="1"/>
                </a:lnTo>
                <a:lnTo>
                  <a:pt x="3778389" y="1052967"/>
                </a:lnTo>
                <a:lnTo>
                  <a:pt x="704" y="1052942"/>
                </a:lnTo>
                <a:cubicBezTo>
                  <a:pt x="-420" y="712010"/>
                  <a:pt x="1124" y="340932"/>
                  <a:pt x="0" y="0"/>
                </a:cubicBezTo>
                <a:close/>
              </a:path>
            </a:pathLst>
          </a:custGeom>
          <a:solidFill>
            <a:srgbClr val="E95E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anchor="ctr"/>
          <a:lstStyle/>
          <a:p>
            <a:pPr algn="ctr" eaLnBrk="1" hangingPunct="1">
              <a:defRPr/>
            </a:pPr>
            <a:endParaRPr lang="fr-FR" sz="4600">
              <a:solidFill>
                <a:srgbClr val="E95E3F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1096247" y="1691328"/>
            <a:ext cx="3555457" cy="921433"/>
          </a:xfrm>
          <a:custGeom>
            <a:avLst/>
            <a:gdLst>
              <a:gd name="connsiteX0" fmla="*/ 0 w 2036762"/>
              <a:gd name="connsiteY0" fmla="*/ 0 h 1052966"/>
              <a:gd name="connsiteX1" fmla="*/ 2036762 w 2036762"/>
              <a:gd name="connsiteY1" fmla="*/ 0 h 1052966"/>
              <a:gd name="connsiteX2" fmla="*/ 2036762 w 2036762"/>
              <a:gd name="connsiteY2" fmla="*/ 1052966 h 1052966"/>
              <a:gd name="connsiteX3" fmla="*/ 0 w 2036762"/>
              <a:gd name="connsiteY3" fmla="*/ 1052966 h 1052966"/>
              <a:gd name="connsiteX4" fmla="*/ 0 w 2036762"/>
              <a:gd name="connsiteY4" fmla="*/ 0 h 1052966"/>
              <a:gd name="connsiteX0" fmla="*/ 0 w 2036762"/>
              <a:gd name="connsiteY0" fmla="*/ 9071 h 1062037"/>
              <a:gd name="connsiteX1" fmla="*/ 1311048 w 2036762"/>
              <a:gd name="connsiteY1" fmla="*/ 0 h 1062037"/>
              <a:gd name="connsiteX2" fmla="*/ 2036762 w 2036762"/>
              <a:gd name="connsiteY2" fmla="*/ 1062037 h 1062037"/>
              <a:gd name="connsiteX3" fmla="*/ 0 w 2036762"/>
              <a:gd name="connsiteY3" fmla="*/ 1062037 h 1062037"/>
              <a:gd name="connsiteX4" fmla="*/ 0 w 2036762"/>
              <a:gd name="connsiteY4" fmla="*/ 9071 h 1062037"/>
              <a:gd name="connsiteX0" fmla="*/ 0 w 2036762"/>
              <a:gd name="connsiteY0" fmla="*/ 0 h 1052966"/>
              <a:gd name="connsiteX1" fmla="*/ 1501548 w 2036762"/>
              <a:gd name="connsiteY1" fmla="*/ 0 h 1052966"/>
              <a:gd name="connsiteX2" fmla="*/ 2036762 w 2036762"/>
              <a:gd name="connsiteY2" fmla="*/ 1052966 h 1052966"/>
              <a:gd name="connsiteX3" fmla="*/ 0 w 2036762"/>
              <a:gd name="connsiteY3" fmla="*/ 1052966 h 1052966"/>
              <a:gd name="connsiteX4" fmla="*/ 0 w 2036762"/>
              <a:gd name="connsiteY4" fmla="*/ 0 h 1052966"/>
              <a:gd name="connsiteX0" fmla="*/ 1494338 w 3531100"/>
              <a:gd name="connsiteY0" fmla="*/ 0 h 1052966"/>
              <a:gd name="connsiteX1" fmla="*/ 2995886 w 3531100"/>
              <a:gd name="connsiteY1" fmla="*/ 0 h 1052966"/>
              <a:gd name="connsiteX2" fmla="*/ 3531100 w 3531100"/>
              <a:gd name="connsiteY2" fmla="*/ 1052966 h 1052966"/>
              <a:gd name="connsiteX3" fmla="*/ 0 w 3531100"/>
              <a:gd name="connsiteY3" fmla="*/ 1037881 h 1052966"/>
              <a:gd name="connsiteX4" fmla="*/ 1494338 w 3531100"/>
              <a:gd name="connsiteY4" fmla="*/ 0 h 1052966"/>
              <a:gd name="connsiteX0" fmla="*/ 0 w 3531100"/>
              <a:gd name="connsiteY0" fmla="*/ 15085 h 1052966"/>
              <a:gd name="connsiteX1" fmla="*/ 2995886 w 3531100"/>
              <a:gd name="connsiteY1" fmla="*/ 0 h 1052966"/>
              <a:gd name="connsiteX2" fmla="*/ 3531100 w 3531100"/>
              <a:gd name="connsiteY2" fmla="*/ 1052966 h 1052966"/>
              <a:gd name="connsiteX3" fmla="*/ 0 w 3531100"/>
              <a:gd name="connsiteY3" fmla="*/ 1037881 h 1052966"/>
              <a:gd name="connsiteX4" fmla="*/ 0 w 3531100"/>
              <a:gd name="connsiteY4" fmla="*/ 15085 h 1052966"/>
              <a:gd name="connsiteX0" fmla="*/ 14944 w 3546044"/>
              <a:gd name="connsiteY0" fmla="*/ 15085 h 1052966"/>
              <a:gd name="connsiteX1" fmla="*/ 3010830 w 3546044"/>
              <a:gd name="connsiteY1" fmla="*/ 0 h 1052966"/>
              <a:gd name="connsiteX2" fmla="*/ 3546044 w 3546044"/>
              <a:gd name="connsiteY2" fmla="*/ 1052966 h 1052966"/>
              <a:gd name="connsiteX3" fmla="*/ 0 w 3546044"/>
              <a:gd name="connsiteY3" fmla="*/ 1022796 h 1052966"/>
              <a:gd name="connsiteX4" fmla="*/ 14944 w 3546044"/>
              <a:gd name="connsiteY4" fmla="*/ 15085 h 1052966"/>
              <a:gd name="connsiteX0" fmla="*/ 14944 w 3546044"/>
              <a:gd name="connsiteY0" fmla="*/ 0 h 1052967"/>
              <a:gd name="connsiteX1" fmla="*/ 3010830 w 3546044"/>
              <a:gd name="connsiteY1" fmla="*/ 1 h 1052967"/>
              <a:gd name="connsiteX2" fmla="*/ 3546044 w 3546044"/>
              <a:gd name="connsiteY2" fmla="*/ 1052967 h 1052967"/>
              <a:gd name="connsiteX3" fmla="*/ 0 w 3546044"/>
              <a:gd name="connsiteY3" fmla="*/ 1022797 h 1052967"/>
              <a:gd name="connsiteX4" fmla="*/ 14944 w 3546044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232345 w 3778389"/>
              <a:gd name="connsiteY3" fmla="*/ 1022797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3373 w 3778389"/>
              <a:gd name="connsiteY3" fmla="*/ 1022797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12533 w 3778389"/>
              <a:gd name="connsiteY3" fmla="*/ 1032043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46971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46971 h 1052967"/>
              <a:gd name="connsiteX4" fmla="*/ 0 w 3778389"/>
              <a:gd name="connsiteY4" fmla="*/ 0 h 1052967"/>
              <a:gd name="connsiteX0" fmla="*/ 0 w 3778389"/>
              <a:gd name="connsiteY0" fmla="*/ 0 h 1058914"/>
              <a:gd name="connsiteX1" fmla="*/ 3243175 w 3778389"/>
              <a:gd name="connsiteY1" fmla="*/ 1 h 1058914"/>
              <a:gd name="connsiteX2" fmla="*/ 3778389 w 3778389"/>
              <a:gd name="connsiteY2" fmla="*/ 1052967 h 1058914"/>
              <a:gd name="connsiteX3" fmla="*/ 6619 w 3778389"/>
              <a:gd name="connsiteY3" fmla="*/ 1058914 h 1058914"/>
              <a:gd name="connsiteX4" fmla="*/ 0 w 3778389"/>
              <a:gd name="connsiteY4" fmla="*/ 0 h 1058914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52942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6619 w 3778389"/>
              <a:gd name="connsiteY3" fmla="*/ 1052942 h 1052967"/>
              <a:gd name="connsiteX4" fmla="*/ 0 w 3778389"/>
              <a:gd name="connsiteY4" fmla="*/ 0 h 1052967"/>
              <a:gd name="connsiteX0" fmla="*/ 0 w 3778389"/>
              <a:gd name="connsiteY0" fmla="*/ 0 h 1052967"/>
              <a:gd name="connsiteX1" fmla="*/ 3243175 w 3778389"/>
              <a:gd name="connsiteY1" fmla="*/ 1 h 1052967"/>
              <a:gd name="connsiteX2" fmla="*/ 3778389 w 3778389"/>
              <a:gd name="connsiteY2" fmla="*/ 1052967 h 1052967"/>
              <a:gd name="connsiteX3" fmla="*/ 704 w 3778389"/>
              <a:gd name="connsiteY3" fmla="*/ 1052942 h 1052967"/>
              <a:gd name="connsiteX4" fmla="*/ 0 w 3778389"/>
              <a:gd name="connsiteY4" fmla="*/ 0 h 105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8389" h="1052967">
                <a:moveTo>
                  <a:pt x="0" y="0"/>
                </a:moveTo>
                <a:lnTo>
                  <a:pt x="3243175" y="1"/>
                </a:lnTo>
                <a:lnTo>
                  <a:pt x="3778389" y="1052967"/>
                </a:lnTo>
                <a:lnTo>
                  <a:pt x="704" y="1052942"/>
                </a:lnTo>
                <a:cubicBezTo>
                  <a:pt x="-420" y="712010"/>
                  <a:pt x="1124" y="340932"/>
                  <a:pt x="0" y="0"/>
                </a:cubicBezTo>
                <a:close/>
              </a:path>
            </a:pathLst>
          </a:custGeom>
          <a:solidFill>
            <a:srgbClr val="E95E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068" tIns="52034" rIns="104068" bIns="52034" anchor="ctr"/>
          <a:lstStyle/>
          <a:p>
            <a:pPr algn="ctr" eaLnBrk="1" hangingPunct="1">
              <a:defRPr/>
            </a:pPr>
            <a:endParaRPr lang="fr-FR" sz="4600">
              <a:solidFill>
                <a:srgbClr val="E95E3F"/>
              </a:solidFill>
              <a:latin typeface="Century Gothic"/>
              <a:cs typeface="Century Gothic"/>
            </a:endParaRPr>
          </a:p>
        </p:txBody>
      </p:sp>
      <p:sp>
        <p:nvSpPr>
          <p:cNvPr id="10245" name="Rectangle 17"/>
          <p:cNvSpPr>
            <a:spLocks noChangeArrowheads="1"/>
          </p:cNvSpPr>
          <p:nvPr/>
        </p:nvSpPr>
        <p:spPr bwMode="auto">
          <a:xfrm>
            <a:off x="1096247" y="1983957"/>
            <a:ext cx="3524362" cy="3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068" tIns="52034" rIns="104068" bIns="5203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1040679">
              <a:spcBef>
                <a:spcPct val="0"/>
              </a:spcBef>
              <a:buNone/>
            </a:pPr>
            <a:r>
              <a:rPr lang="hu-HU" altLang="fr-FR" sz="1800" b="1" smtClean="0">
                <a:solidFill>
                  <a:srgbClr val="FFFFFF"/>
                </a:solidFill>
                <a:latin typeface="Century Gothic" panose="020B0502020202020204" pitchFamily="34" charset="0"/>
              </a:rPr>
              <a:t>Számítás módja</a:t>
            </a:r>
            <a:endParaRPr lang="fr-FR" altLang="fr-FR" sz="18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6" name="Rectangle 18"/>
          <p:cNvSpPr>
            <a:spLocks noChangeArrowheads="1"/>
          </p:cNvSpPr>
          <p:nvPr/>
        </p:nvSpPr>
        <p:spPr bwMode="auto">
          <a:xfrm>
            <a:off x="6011906" y="1983957"/>
            <a:ext cx="3544775" cy="38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068" tIns="52034" rIns="104068" bIns="5203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1040679">
              <a:spcBef>
                <a:spcPct val="0"/>
              </a:spcBef>
              <a:buNone/>
            </a:pPr>
            <a:r>
              <a:rPr lang="hu-HU" altLang="fr-FR" sz="1800" b="1" smtClean="0">
                <a:solidFill>
                  <a:srgbClr val="FFFFFF"/>
                </a:solidFill>
                <a:latin typeface="Century Gothic" panose="020B0502020202020204" pitchFamily="34" charset="0"/>
              </a:rPr>
              <a:t>Levonhatóság</a:t>
            </a:r>
            <a:endParaRPr lang="fr-FR" altLang="fr-FR" sz="18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7" name="ZoneTexte 20"/>
          <p:cNvSpPr txBox="1">
            <a:spLocks noChangeArrowheads="1"/>
          </p:cNvSpPr>
          <p:nvPr/>
        </p:nvSpPr>
        <p:spPr bwMode="auto">
          <a:xfrm>
            <a:off x="1246555" y="2891455"/>
            <a:ext cx="3549890" cy="31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068" tIns="52034" rIns="104068" bIns="52034">
            <a:spAutoFit/>
          </a:bodyPr>
          <a:lstStyle>
            <a:lvl1pPr defTabSz="9461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61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61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61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61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K+F költségek nagysága</a:t>
            </a:r>
            <a:endParaRPr lang="fr-FR" altLang="fr-FR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Egyesült Királyság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Franc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iaország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Magyarország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Csehország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Ind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ia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Kína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K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anada</a:t>
            </a:r>
            <a:r>
              <a:rPr lang="fr-FR" altLang="fr-FR" sz="160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Br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azília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K+F költségek növekedése</a:t>
            </a:r>
            <a:endParaRPr lang="fr-FR" altLang="fr-FR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Írország, USA, Olaszország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Nagyság és növekedés vegyesen</a:t>
            </a:r>
            <a:endParaRPr lang="fr-FR" altLang="fr-FR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Spanyolország, Po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rtug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ália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Aus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ztrália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Jap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án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Dél-Korea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48" name="ZoneTexte 21"/>
          <p:cNvSpPr txBox="1">
            <a:spLocks noChangeArrowheads="1"/>
          </p:cNvSpPr>
          <p:nvPr/>
        </p:nvSpPr>
        <p:spPr bwMode="auto">
          <a:xfrm>
            <a:off x="6139948" y="2891455"/>
            <a:ext cx="3561023" cy="339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068" tIns="52034" rIns="104068" bIns="52034">
            <a:spAutoFit/>
          </a:bodyPr>
          <a:lstStyle>
            <a:lvl1pPr defTabSz="9461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61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61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61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61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6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TAO</a:t>
            </a:r>
            <a:r>
              <a:rPr lang="fr-FR" altLang="ja-JP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 </a:t>
            </a:r>
            <a:endParaRPr lang="en-GB" altLang="ja-JP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Franciaország, Spanyolország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Portug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ália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fr-FR" altLang="fr-FR" sz="1600" dirty="0">
                <a:solidFill>
                  <a:srgbClr val="174176"/>
                </a:solidFill>
                <a:latin typeface="Century Gothic" panose="020B0502020202020204" pitchFamily="34" charset="0"/>
              </a:rPr>
              <a:t>USA</a:t>
            </a:r>
            <a:r>
              <a:rPr lang="fr-FR" altLang="fr-FR" sz="160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Olaszország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>
                <a:solidFill>
                  <a:srgbClr val="174176"/>
                </a:solidFill>
                <a:latin typeface="Century Gothic" panose="020B0502020202020204" pitchFamily="34" charset="0"/>
              </a:rPr>
              <a:t>K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anada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Többszörös levonhatóság</a:t>
            </a:r>
            <a:endParaRPr lang="fr-FR" altLang="fr-FR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Egyesült Királyság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Kína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Törökország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Magyarország</a:t>
            </a: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, 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Ausztrália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u-HU" altLang="fr-FR" sz="1800" b="1" smtClean="0">
                <a:solidFill>
                  <a:srgbClr val="174176"/>
                </a:solidFill>
                <a:latin typeface="Century Gothic" panose="020B0502020202020204" pitchFamily="34" charset="0"/>
              </a:rPr>
              <a:t>Munkáltatói és munkavállalói költségek csökkentése</a:t>
            </a:r>
            <a:endParaRPr lang="fr-FR" altLang="fr-FR" sz="1800" b="1" dirty="0">
              <a:solidFill>
                <a:srgbClr val="174176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Belgi</a:t>
            </a:r>
            <a:r>
              <a:rPr lang="hu-HU" altLang="fr-FR" sz="1600" smtClean="0">
                <a:solidFill>
                  <a:srgbClr val="174176"/>
                </a:solidFill>
                <a:latin typeface="Century Gothic" panose="020B0502020202020204" pitchFamily="34" charset="0"/>
              </a:rPr>
              <a:t>um, Hollandia</a:t>
            </a:r>
            <a:endParaRPr lang="fr-FR" altLang="fr-FR" sz="1600" dirty="0">
              <a:solidFill>
                <a:srgbClr val="174176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968376" y="303213"/>
            <a:ext cx="6767512" cy="831323"/>
          </a:xfrm>
        </p:spPr>
        <p:txBody>
          <a:bodyPr/>
          <a:lstStyle/>
          <a:p>
            <a:r>
              <a:rPr lang="hu-HU" cap="all" smtClean="0">
                <a:solidFill>
                  <a:srgbClr val="174176"/>
                </a:solidFill>
                <a:latin typeface="Century Gothic" panose="020B0502020202020204" pitchFamily="34" charset="0"/>
              </a:rPr>
              <a:t>ELTÉRŐ ADÓKEDVEZMÉNYEK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0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cap="all" smtClean="0">
                <a:solidFill>
                  <a:srgbClr val="174176"/>
                </a:solidFill>
                <a:latin typeface="Century Gothic" panose="020B0502020202020204" pitchFamily="34" charset="0"/>
              </a:rPr>
              <a:t>TAO KEDVEZMÉNY MAGYARORSZÁGON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B648C-5BFC-4695-9C7D-4FE7D0E5B6B5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8" name="Diagra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37685"/>
              </p:ext>
            </p:extLst>
          </p:nvPr>
        </p:nvGraphicFramePr>
        <p:xfrm>
          <a:off x="833438" y="1654175"/>
          <a:ext cx="85725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204618" y="6781800"/>
            <a:ext cx="38250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80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forrás: </a:t>
            </a:r>
            <a:r>
              <a:rPr lang="hu-HU" sz="800" smtClean="0">
                <a:solidFill>
                  <a:srgbClr val="104377"/>
                </a:solidFill>
                <a:latin typeface="Century Gothic"/>
                <a:ea typeface="ＭＳ Ｐゴシック" charset="0"/>
                <a:cs typeface="Century Gothic"/>
              </a:rPr>
              <a:t>APH/NAV adóstatisztikák</a:t>
            </a:r>
            <a:endParaRPr lang="hu-HU" sz="800">
              <a:solidFill>
                <a:srgbClr val="104377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010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 IS AZ A K+F?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5907088" y="7004050"/>
            <a:ext cx="4781550" cy="401638"/>
          </a:xfrm>
        </p:spPr>
        <p:txBody>
          <a:bodyPr/>
          <a:lstStyle/>
          <a:p>
            <a:r>
              <a:rPr lang="fr-FR" smtClean="0"/>
              <a:t>Ce document est la propriété exclusive d</a:t>
            </a:r>
            <a:r>
              <a:rPr lang="fr-FR" altLang="fr-FR" smtClean="0"/>
              <a:t>’</a:t>
            </a:r>
            <a:r>
              <a:rPr lang="fr-FR" smtClean="0"/>
              <a:t>Alma CG </a:t>
            </a:r>
            <a:endParaRPr lang="fr-FR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9463088" y="303213"/>
            <a:ext cx="1225550" cy="400050"/>
          </a:xfrm>
        </p:spPr>
        <p:txBody>
          <a:bodyPr/>
          <a:lstStyle/>
          <a:p>
            <a:fld id="{BFEC86BD-9BD1-463A-9666-6CEEF6B7A73E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7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0418 PowerPoint fekvő_hu">
  <a:themeElements>
    <a:clrScheme name="PALETTE ALMA">
      <a:dk1>
        <a:srgbClr val="141313"/>
      </a:dk1>
      <a:lt1>
        <a:srgbClr val="104377"/>
      </a:lt1>
      <a:dk2>
        <a:srgbClr val="FFFEFD"/>
      </a:dk2>
      <a:lt2>
        <a:srgbClr val="DDDEE0"/>
      </a:lt2>
      <a:accent1>
        <a:srgbClr val="EF5F68"/>
      </a:accent1>
      <a:accent2>
        <a:srgbClr val="695D91"/>
      </a:accent2>
      <a:accent3>
        <a:srgbClr val="62696F"/>
      </a:accent3>
      <a:accent4>
        <a:srgbClr val="5CC6D8"/>
      </a:accent4>
      <a:accent5>
        <a:srgbClr val="DDDEE0"/>
      </a:accent5>
      <a:accent6>
        <a:srgbClr val="104377"/>
      </a:accent6>
      <a:hlink>
        <a:srgbClr val="62696F"/>
      </a:hlink>
      <a:folHlink>
        <a:srgbClr val="5CC6D8"/>
      </a:folHlink>
    </a:clrScheme>
    <a:fontScheme name="Alma CG séma">
      <a:majorFont>
        <a:latin typeface="Book Antiqua"/>
        <a:ea typeface=""/>
        <a:cs typeface=""/>
      </a:majorFont>
      <a:minorFont>
        <a:latin typeface="Century Gothic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0150428 INNO Presentation_személyre szabható">
  <a:themeElements>
    <a:clrScheme name="Personnalisé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74176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20140418 PowerPoint fekvő_hu</Template>
  <TotalTime>1982</TotalTime>
  <Words>845</Words>
  <Application>Microsoft Office PowerPoint</Application>
  <PresentationFormat>Egyéni</PresentationFormat>
  <Paragraphs>198</Paragraphs>
  <Slides>24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20140418 PowerPoint fekvő_hu</vt:lpstr>
      <vt:lpstr>20150428 INNO Presentation_személyre szabható</vt:lpstr>
      <vt:lpstr>K+F – tudjuk-e mit takar?   Mácsai István Operations Manager  Alma Consulting Group Magyarország Kft.</vt:lpstr>
      <vt:lpstr>MIRŐL LESZ SZÓ?  1. K+F adóösztönzők 2. Mi is az a K+F? 3. Tapasztalatok</vt:lpstr>
      <vt:lpstr>HOL JÁRUNK?</vt:lpstr>
      <vt:lpstr>K+F ADÓÖSZTÖNZŐK</vt:lpstr>
      <vt:lpstr>K+F ADÓKEDVEZMÉNY MÉRTÉKEK</vt:lpstr>
      <vt:lpstr>K+F INTENZITÁS ÉS ÁLLAMI ÖSZTÖNZŐK</vt:lpstr>
      <vt:lpstr>ELTÉRŐ ADÓKEDVEZMÉNYEK</vt:lpstr>
      <vt:lpstr>TAO KEDVEZMÉNY MAGYARORSZÁGON</vt:lpstr>
      <vt:lpstr>MI IS AZ A K+F?</vt:lpstr>
      <vt:lpstr>K+F FOGALMI SZINTEN</vt:lpstr>
      <vt:lpstr>3 SZEMPONT – 5 KÉRDÉS</vt:lpstr>
      <vt:lpstr>K+F HÁRMAS KRITÉRIUM</vt:lpstr>
      <vt:lpstr>K+F HÁRMAS KRITÉRIUM</vt:lpstr>
      <vt:lpstr>ÚJSZERŰSÉG – A LEGFONTOSABB ISMÉRV</vt:lpstr>
      <vt:lpstr>MÓDSZERES MEGKÖZELÍTÉS</vt:lpstr>
      <vt:lpstr>MÓDSZERES MEGKÖZELÍTÉS</vt:lpstr>
      <vt:lpstr>K+F A VÁLLALATOKNÁL</vt:lpstr>
      <vt:lpstr>A K+F HATÁRESETEI</vt:lpstr>
      <vt:lpstr>A K+F HATÁRESETEI</vt:lpstr>
      <vt:lpstr>TAPASZTALATOK</vt:lpstr>
      <vt:lpstr>AZ ELMÚLT ÉVEK TAPASZTALATAI</vt:lpstr>
      <vt:lpstr>K+F DOKUMENTÁCIÓ</vt:lpstr>
      <vt:lpstr>PROAKTÍV K+F DOKUMENTÁCIÓS STRATÉGIA</vt:lpstr>
      <vt:lpstr>PowerPoint bemutató</vt:lpstr>
    </vt:vector>
  </TitlesOfParts>
  <Company>Alma Consulting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K+F – tudjuk-e mit takar?   Mácsai István Operations Manager Alma Consulting Group</dc:title>
  <dc:creator>Mácsai István</dc:creator>
  <cp:lastModifiedBy>Mácsai István</cp:lastModifiedBy>
  <cp:revision>82</cp:revision>
  <cp:lastPrinted>2012-10-17T17:33:43Z</cp:lastPrinted>
  <dcterms:created xsi:type="dcterms:W3CDTF">2015-06-02T06:02:22Z</dcterms:created>
  <dcterms:modified xsi:type="dcterms:W3CDTF">2015-06-08T05:43:10Z</dcterms:modified>
</cp:coreProperties>
</file>